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0.xml.rels" ContentType="application/vnd.openxmlformats-package.relationships+xml"/>
  <Override PartName="/ppt/slideLayouts/_rels/slideLayout5.xml.rels" ContentType="application/vnd.openxmlformats-package.relationships+xml"/>
  <Override PartName="/ppt/slideLayouts/_rels/slideLayout11.xml.rels" ContentType="application/vnd.openxmlformats-package.relationships+xml"/>
  <Override PartName="/ppt/slideLayouts/_rels/slideLayout6.xml.rels" ContentType="application/vnd.openxmlformats-package.relationships+xml"/>
  <Override PartName="/ppt/slideLayouts/_rels/slideLayout12.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_rels/presentation.xml.rels" ContentType="application/vnd.openxmlformats-package.relationships+xml"/>
  <Override PartName="/ppt/theme/_rels/theme1.xml.rels" ContentType="application/vnd.openxmlformats-package.relationships+xml"/>
  <Override PartName="/ppt/theme/theme1.xml" ContentType="application/vnd.openxmlformats-officedocument.theme+xml"/>
  <Override PartName="/ppt/presProps.xml" ContentType="application/vnd.openxmlformats-officedocument.presentationml.presProps+xml"/>
  <Override PartName="/ppt/media/image1.jpeg" ContentType="image/jpeg"/>
  <Override PartName="/ppt/media/image13.png" ContentType="image/png"/>
  <Override PartName="/ppt/media/image8.png" ContentType="image/png"/>
  <Override PartName="/ppt/media/image2.png" ContentType="image/png"/>
  <Override PartName="/ppt/media/image3.png" ContentType="image/png"/>
  <Override PartName="/ppt/media/image4.png" ContentType="image/png"/>
  <Override PartName="/ppt/media/image10.png" ContentType="image/png"/>
  <Override PartName="/ppt/media/image5.png" ContentType="image/png"/>
  <Override PartName="/ppt/media/image6.png" ContentType="image/png"/>
  <Override PartName="/ppt/media/image11.png" ContentType="image/png"/>
  <Override PartName="/ppt/media/image7.png" ContentType="image/png"/>
  <Override PartName="/ppt/media/image12.png" ContentType="image/png"/>
  <Override PartName="/ppt/media/image9.png" ContentType="image/png"/>
  <Override PartName="/ppt/media/image14.png" ContentType="image/png"/>
  <Override PartName="/ppt/media/image15.png" ContentType="image/png"/>
  <Override PartName="/ppt/media/image16.png" ContentType="image/png"/>
  <Override PartName="/ppt/media/image17.png" ContentType="image/pn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24.xml.rels" ContentType="application/vnd.openxmlformats-package.relationships+xml"/>
  <Override PartName="/ppt/slides/_rels/slide25.xml.rels" ContentType="application/vnd.openxmlformats-package.relationships+xml"/>
  <Override PartName="/ppt/slides/_rels/slide26.xml.rels" ContentType="application/vnd.openxmlformats-package.relationships+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_rels/.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ED19AD47-F891-4C3F-B005-B69125DF26E1}" type="slidenum">
              <a:t>&lt;#&gt;</a:t>
            </a:fld>
          </a:p>
        </p:txBody>
      </p:sp>
      <p:sp>
        <p:nvSpPr>
          <p:cNvPr id="4" name="PlaceHolder 3"/>
          <p:cNvSpPr>
            <a:spLocks noGrp="1"/>
          </p:cNvSpPr>
          <p:nvPr>
            <p:ph type="dt" idx="1"/>
          </p:nvPr>
        </p:nvSpPr>
        <p:spPr/>
        <p:txBody>
          <a:bodyPr/>
          <a:p>
            <a:r>
              <a:rPr lang="fr-FR"/>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685800" y="2074320"/>
            <a:ext cx="3680640" cy="137124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Calibri"/>
            </a:endParaRPr>
          </a:p>
        </p:txBody>
      </p:sp>
      <p:sp>
        <p:nvSpPr>
          <p:cNvPr id="29" name="PlaceHolder 2"/>
          <p:cNvSpPr>
            <a:spLocks noGrp="1"/>
          </p:cNvSpPr>
          <p:nvPr>
            <p:ph/>
          </p:nvPr>
        </p:nvSpPr>
        <p:spPr>
          <a:xfrm>
            <a:off x="4648320" y="609480"/>
            <a:ext cx="6168600" cy="247104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solidFill>
              <a:latin typeface="Calibri"/>
            </a:endParaRPr>
          </a:p>
        </p:txBody>
      </p:sp>
      <p:sp>
        <p:nvSpPr>
          <p:cNvPr id="30" name="PlaceHolder 3"/>
          <p:cNvSpPr>
            <a:spLocks noGrp="1"/>
          </p:cNvSpPr>
          <p:nvPr>
            <p:ph/>
          </p:nvPr>
        </p:nvSpPr>
        <p:spPr>
          <a:xfrm>
            <a:off x="4648320" y="3315600"/>
            <a:ext cx="6168600" cy="247104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DCB85AF3-52CE-4CCB-812B-4A899D94F606}" type="slidenum">
              <a:t>&lt;#&gt;</a:t>
            </a:fld>
          </a:p>
        </p:txBody>
      </p:sp>
      <p:sp>
        <p:nvSpPr>
          <p:cNvPr id="7" name="PlaceHolder 6"/>
          <p:cNvSpPr>
            <a:spLocks noGrp="1"/>
          </p:cNvSpPr>
          <p:nvPr>
            <p:ph type="dt" idx="1"/>
          </p:nvPr>
        </p:nvSpPr>
        <p:spPr/>
        <p:txBody>
          <a:bodyPr/>
          <a:p>
            <a:r>
              <a:rPr lang="fr-FR"/>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85800" y="2074320"/>
            <a:ext cx="3680640" cy="137124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Calibri"/>
            </a:endParaRPr>
          </a:p>
        </p:txBody>
      </p:sp>
      <p:sp>
        <p:nvSpPr>
          <p:cNvPr id="32" name="PlaceHolder 2"/>
          <p:cNvSpPr>
            <a:spLocks noGrp="1"/>
          </p:cNvSpPr>
          <p:nvPr>
            <p:ph/>
          </p:nvPr>
        </p:nvSpPr>
        <p:spPr>
          <a:xfrm>
            <a:off x="4648320" y="609480"/>
            <a:ext cx="3009960" cy="247104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solidFill>
              <a:latin typeface="Calibri"/>
            </a:endParaRPr>
          </a:p>
        </p:txBody>
      </p:sp>
      <p:sp>
        <p:nvSpPr>
          <p:cNvPr id="33" name="PlaceHolder 3"/>
          <p:cNvSpPr>
            <a:spLocks noGrp="1"/>
          </p:cNvSpPr>
          <p:nvPr>
            <p:ph/>
          </p:nvPr>
        </p:nvSpPr>
        <p:spPr>
          <a:xfrm>
            <a:off x="7809120" y="609480"/>
            <a:ext cx="3009960" cy="247104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solidFill>
              <a:latin typeface="Calibri"/>
            </a:endParaRPr>
          </a:p>
        </p:txBody>
      </p:sp>
      <p:sp>
        <p:nvSpPr>
          <p:cNvPr id="34" name="PlaceHolder 4"/>
          <p:cNvSpPr>
            <a:spLocks noGrp="1"/>
          </p:cNvSpPr>
          <p:nvPr>
            <p:ph/>
          </p:nvPr>
        </p:nvSpPr>
        <p:spPr>
          <a:xfrm>
            <a:off x="4648320" y="3315600"/>
            <a:ext cx="3009960" cy="247104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solidFill>
              <a:latin typeface="Calibri"/>
            </a:endParaRPr>
          </a:p>
        </p:txBody>
      </p:sp>
      <p:sp>
        <p:nvSpPr>
          <p:cNvPr id="35" name="PlaceHolder 5"/>
          <p:cNvSpPr>
            <a:spLocks noGrp="1"/>
          </p:cNvSpPr>
          <p:nvPr>
            <p:ph/>
          </p:nvPr>
        </p:nvSpPr>
        <p:spPr>
          <a:xfrm>
            <a:off x="7809120" y="3315600"/>
            <a:ext cx="3009960" cy="247104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6DD557AA-D5B1-4AB6-BCD7-6A58B8B287DE}" type="slidenum">
              <a:t>&lt;#&gt;</a:t>
            </a:fld>
          </a:p>
        </p:txBody>
      </p:sp>
      <p:sp>
        <p:nvSpPr>
          <p:cNvPr id="9" name="PlaceHolder 8"/>
          <p:cNvSpPr>
            <a:spLocks noGrp="1"/>
          </p:cNvSpPr>
          <p:nvPr>
            <p:ph type="dt" idx="1"/>
          </p:nvPr>
        </p:nvSpPr>
        <p:spPr/>
        <p:txBody>
          <a:bodyPr/>
          <a:p>
            <a:r>
              <a:rPr lang="fr-FR"/>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685800" y="2074320"/>
            <a:ext cx="3680640" cy="137124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Calibri"/>
            </a:endParaRPr>
          </a:p>
        </p:txBody>
      </p:sp>
      <p:sp>
        <p:nvSpPr>
          <p:cNvPr id="37" name="PlaceHolder 2"/>
          <p:cNvSpPr>
            <a:spLocks noGrp="1"/>
          </p:cNvSpPr>
          <p:nvPr>
            <p:ph/>
          </p:nvPr>
        </p:nvSpPr>
        <p:spPr>
          <a:xfrm>
            <a:off x="4648320" y="609480"/>
            <a:ext cx="1986120" cy="247104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solidFill>
              <a:latin typeface="Calibri"/>
            </a:endParaRPr>
          </a:p>
        </p:txBody>
      </p:sp>
      <p:sp>
        <p:nvSpPr>
          <p:cNvPr id="38" name="PlaceHolder 3"/>
          <p:cNvSpPr>
            <a:spLocks noGrp="1"/>
          </p:cNvSpPr>
          <p:nvPr>
            <p:ph/>
          </p:nvPr>
        </p:nvSpPr>
        <p:spPr>
          <a:xfrm>
            <a:off x="6734160" y="609480"/>
            <a:ext cx="1986120" cy="247104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solidFill>
              <a:latin typeface="Calibri"/>
            </a:endParaRPr>
          </a:p>
        </p:txBody>
      </p:sp>
      <p:sp>
        <p:nvSpPr>
          <p:cNvPr id="39" name="PlaceHolder 4"/>
          <p:cNvSpPr>
            <a:spLocks noGrp="1"/>
          </p:cNvSpPr>
          <p:nvPr>
            <p:ph/>
          </p:nvPr>
        </p:nvSpPr>
        <p:spPr>
          <a:xfrm>
            <a:off x="8820000" y="609480"/>
            <a:ext cx="1986120" cy="247104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solidFill>
              <a:latin typeface="Calibri"/>
            </a:endParaRPr>
          </a:p>
        </p:txBody>
      </p:sp>
      <p:sp>
        <p:nvSpPr>
          <p:cNvPr id="40" name="PlaceHolder 5"/>
          <p:cNvSpPr>
            <a:spLocks noGrp="1"/>
          </p:cNvSpPr>
          <p:nvPr>
            <p:ph/>
          </p:nvPr>
        </p:nvSpPr>
        <p:spPr>
          <a:xfrm>
            <a:off x="4648320" y="3315600"/>
            <a:ext cx="1986120" cy="247104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solidFill>
              <a:latin typeface="Calibri"/>
            </a:endParaRPr>
          </a:p>
        </p:txBody>
      </p:sp>
      <p:sp>
        <p:nvSpPr>
          <p:cNvPr id="41" name="PlaceHolder 6"/>
          <p:cNvSpPr>
            <a:spLocks noGrp="1"/>
          </p:cNvSpPr>
          <p:nvPr>
            <p:ph/>
          </p:nvPr>
        </p:nvSpPr>
        <p:spPr>
          <a:xfrm>
            <a:off x="6734160" y="3315600"/>
            <a:ext cx="1986120" cy="247104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solidFill>
              <a:latin typeface="Calibri"/>
            </a:endParaRPr>
          </a:p>
        </p:txBody>
      </p:sp>
      <p:sp>
        <p:nvSpPr>
          <p:cNvPr id="42" name="PlaceHolder 7"/>
          <p:cNvSpPr>
            <a:spLocks noGrp="1"/>
          </p:cNvSpPr>
          <p:nvPr>
            <p:ph/>
          </p:nvPr>
        </p:nvSpPr>
        <p:spPr>
          <a:xfrm>
            <a:off x="8820000" y="3315600"/>
            <a:ext cx="1986120" cy="247104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270A689D-9FC1-4D30-B79F-9CA237560BAC}" type="slidenum">
              <a:t>&lt;#&gt;</a:t>
            </a:fld>
          </a:p>
        </p:txBody>
      </p:sp>
      <p:sp>
        <p:nvSpPr>
          <p:cNvPr id="11" name="PlaceHolder 10"/>
          <p:cNvSpPr>
            <a:spLocks noGrp="1"/>
          </p:cNvSpPr>
          <p:nvPr>
            <p:ph type="dt" idx="1"/>
          </p:nvPr>
        </p:nvSpPr>
        <p:spPr/>
        <p:txBody>
          <a:bodyPr/>
          <a:p>
            <a:r>
              <a:rPr lang="fr-FR"/>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685800" y="2074320"/>
            <a:ext cx="3680640" cy="137124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Calibri"/>
            </a:endParaRPr>
          </a:p>
        </p:txBody>
      </p:sp>
      <p:sp>
        <p:nvSpPr>
          <p:cNvPr id="8" name="PlaceHolder 2"/>
          <p:cNvSpPr>
            <a:spLocks noGrp="1"/>
          </p:cNvSpPr>
          <p:nvPr>
            <p:ph type="subTitle"/>
          </p:nvPr>
        </p:nvSpPr>
        <p:spPr>
          <a:xfrm>
            <a:off x="4648320" y="609480"/>
            <a:ext cx="6168600" cy="5181120"/>
          </a:xfrm>
          <a:prstGeom prst="rect">
            <a:avLst/>
          </a:prstGeom>
          <a:noFill/>
          <a:ln w="0">
            <a:noFill/>
          </a:ln>
        </p:spPr>
        <p:txBody>
          <a:bodyPr lIns="0" rIns="0" tIns="0" bIns="0" anchor="ctr">
            <a:noAutofit/>
          </a:bodyPr>
          <a:p>
            <a:pPr indent="0" algn="ctr">
              <a:buNone/>
            </a:pPr>
            <a:endParaRPr b="0" lang="fr-FR" sz="3200" spc="-1" strike="noStrike">
              <a:solidFill>
                <a:srgbClr val="ffffff"/>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E4459877-8FFF-4F39-9940-8B30F94B8E70}" type="slidenum">
              <a:t>&lt;#&gt;</a:t>
            </a:fld>
          </a:p>
        </p:txBody>
      </p:sp>
      <p:sp>
        <p:nvSpPr>
          <p:cNvPr id="6" name="PlaceHolder 5"/>
          <p:cNvSpPr>
            <a:spLocks noGrp="1"/>
          </p:cNvSpPr>
          <p:nvPr>
            <p:ph type="dt" idx="1"/>
          </p:nvPr>
        </p:nvSpPr>
        <p:spPr/>
        <p:txBody>
          <a:bodyPr/>
          <a:p>
            <a:r>
              <a:rPr lang="fr-FR"/>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85800" y="2074320"/>
            <a:ext cx="3680640" cy="137124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Calibri"/>
            </a:endParaRPr>
          </a:p>
        </p:txBody>
      </p:sp>
      <p:sp>
        <p:nvSpPr>
          <p:cNvPr id="10" name="PlaceHolder 2"/>
          <p:cNvSpPr>
            <a:spLocks noGrp="1"/>
          </p:cNvSpPr>
          <p:nvPr>
            <p:ph/>
          </p:nvPr>
        </p:nvSpPr>
        <p:spPr>
          <a:xfrm>
            <a:off x="4648320" y="609480"/>
            <a:ext cx="6168600" cy="518112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F1FD2E9D-FEB7-40DD-B485-61BFE453D733}" type="slidenum">
              <a:t>&lt;#&gt;</a:t>
            </a:fld>
          </a:p>
        </p:txBody>
      </p:sp>
      <p:sp>
        <p:nvSpPr>
          <p:cNvPr id="6" name="PlaceHolder 5"/>
          <p:cNvSpPr>
            <a:spLocks noGrp="1"/>
          </p:cNvSpPr>
          <p:nvPr>
            <p:ph type="dt" idx="1"/>
          </p:nvPr>
        </p:nvSpPr>
        <p:spPr/>
        <p:txBody>
          <a:bodyPr/>
          <a:p>
            <a:r>
              <a:rPr lang="fr-FR"/>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85800" y="2074320"/>
            <a:ext cx="3680640" cy="137124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Calibri"/>
            </a:endParaRPr>
          </a:p>
        </p:txBody>
      </p:sp>
      <p:sp>
        <p:nvSpPr>
          <p:cNvPr id="12" name="PlaceHolder 2"/>
          <p:cNvSpPr>
            <a:spLocks noGrp="1"/>
          </p:cNvSpPr>
          <p:nvPr>
            <p:ph/>
          </p:nvPr>
        </p:nvSpPr>
        <p:spPr>
          <a:xfrm>
            <a:off x="4648320" y="609480"/>
            <a:ext cx="3009960" cy="518112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solidFill>
              <a:latin typeface="Calibri"/>
            </a:endParaRPr>
          </a:p>
        </p:txBody>
      </p:sp>
      <p:sp>
        <p:nvSpPr>
          <p:cNvPr id="13" name="PlaceHolder 3"/>
          <p:cNvSpPr>
            <a:spLocks noGrp="1"/>
          </p:cNvSpPr>
          <p:nvPr>
            <p:ph/>
          </p:nvPr>
        </p:nvSpPr>
        <p:spPr>
          <a:xfrm>
            <a:off x="7809120" y="609480"/>
            <a:ext cx="3009960" cy="518112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6AF39083-53E0-4C16-B8BB-D82FA093A348}" type="slidenum">
              <a:t>&lt;#&gt;</a:t>
            </a:fld>
          </a:p>
        </p:txBody>
      </p:sp>
      <p:sp>
        <p:nvSpPr>
          <p:cNvPr id="7" name="PlaceHolder 6"/>
          <p:cNvSpPr>
            <a:spLocks noGrp="1"/>
          </p:cNvSpPr>
          <p:nvPr>
            <p:ph type="dt" idx="1"/>
          </p:nvPr>
        </p:nvSpPr>
        <p:spPr/>
        <p:txBody>
          <a:bodyPr/>
          <a:p>
            <a:r>
              <a:rPr lang="fr-FR"/>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685800" y="2074320"/>
            <a:ext cx="3680640" cy="137124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9AF3B434-739E-4289-91F9-0CED8A75FBE9}" type="slidenum">
              <a:t>&lt;#&gt;</a:t>
            </a:fld>
          </a:p>
        </p:txBody>
      </p:sp>
      <p:sp>
        <p:nvSpPr>
          <p:cNvPr id="5" name="PlaceHolder 4"/>
          <p:cNvSpPr>
            <a:spLocks noGrp="1"/>
          </p:cNvSpPr>
          <p:nvPr>
            <p:ph type="dt" idx="1"/>
          </p:nvPr>
        </p:nvSpPr>
        <p:spPr/>
        <p:txBody>
          <a:bodyPr/>
          <a:p>
            <a:r>
              <a:rPr lang="fr-FR"/>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685800" y="2074320"/>
            <a:ext cx="3680640" cy="6357600"/>
          </a:xfrm>
          <a:prstGeom prst="rect">
            <a:avLst/>
          </a:prstGeom>
          <a:noFill/>
          <a:ln w="0">
            <a:noFill/>
          </a:ln>
        </p:spPr>
        <p:txBody>
          <a:bodyPr lIns="0" rIns="0" tIns="0" bIns="0" anchor="ctr">
            <a:noAutofit/>
          </a:bodyPr>
          <a:p>
            <a:pPr algn="ctr"/>
            <a:endParaRPr b="0" lang="fr-FR" sz="3200" spc="-1" strike="noStrike">
              <a:solidFill>
                <a:srgbClr val="ffffff"/>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AA7693AB-76B6-4E90-B57F-D2ECAB131871}" type="slidenum">
              <a:t>&lt;#&gt;</a:t>
            </a:fld>
          </a:p>
        </p:txBody>
      </p:sp>
      <p:sp>
        <p:nvSpPr>
          <p:cNvPr id="5" name="PlaceHolder 4"/>
          <p:cNvSpPr>
            <a:spLocks noGrp="1"/>
          </p:cNvSpPr>
          <p:nvPr>
            <p:ph type="dt" idx="1"/>
          </p:nvPr>
        </p:nvSpPr>
        <p:spPr/>
        <p:txBody>
          <a:bodyPr/>
          <a:p>
            <a:r>
              <a:rPr lang="fr-FR"/>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685800" y="2074320"/>
            <a:ext cx="3680640" cy="137124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Calibri"/>
            </a:endParaRPr>
          </a:p>
        </p:txBody>
      </p:sp>
      <p:sp>
        <p:nvSpPr>
          <p:cNvPr id="17" name="PlaceHolder 2"/>
          <p:cNvSpPr>
            <a:spLocks noGrp="1"/>
          </p:cNvSpPr>
          <p:nvPr>
            <p:ph/>
          </p:nvPr>
        </p:nvSpPr>
        <p:spPr>
          <a:xfrm>
            <a:off x="4648320" y="609480"/>
            <a:ext cx="3009960" cy="247104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solidFill>
              <a:latin typeface="Calibri"/>
            </a:endParaRPr>
          </a:p>
        </p:txBody>
      </p:sp>
      <p:sp>
        <p:nvSpPr>
          <p:cNvPr id="18" name="PlaceHolder 3"/>
          <p:cNvSpPr>
            <a:spLocks noGrp="1"/>
          </p:cNvSpPr>
          <p:nvPr>
            <p:ph/>
          </p:nvPr>
        </p:nvSpPr>
        <p:spPr>
          <a:xfrm>
            <a:off x="7809120" y="609480"/>
            <a:ext cx="3009960" cy="518112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solidFill>
              <a:latin typeface="Calibri"/>
            </a:endParaRPr>
          </a:p>
        </p:txBody>
      </p:sp>
      <p:sp>
        <p:nvSpPr>
          <p:cNvPr id="19" name="PlaceHolder 4"/>
          <p:cNvSpPr>
            <a:spLocks noGrp="1"/>
          </p:cNvSpPr>
          <p:nvPr>
            <p:ph/>
          </p:nvPr>
        </p:nvSpPr>
        <p:spPr>
          <a:xfrm>
            <a:off x="4648320" y="3315600"/>
            <a:ext cx="3009960" cy="247104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8E73C345-2730-493B-A64A-CE361F5D3401}" type="slidenum">
              <a:t>&lt;#&gt;</a:t>
            </a:fld>
          </a:p>
        </p:txBody>
      </p:sp>
      <p:sp>
        <p:nvSpPr>
          <p:cNvPr id="8" name="PlaceHolder 7"/>
          <p:cNvSpPr>
            <a:spLocks noGrp="1"/>
          </p:cNvSpPr>
          <p:nvPr>
            <p:ph type="dt" idx="1"/>
          </p:nvPr>
        </p:nvSpPr>
        <p:spPr/>
        <p:txBody>
          <a:bodyPr/>
          <a:p>
            <a:r>
              <a:rPr lang="fr-FR"/>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685800" y="2074320"/>
            <a:ext cx="3680640" cy="137124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Calibri"/>
            </a:endParaRPr>
          </a:p>
        </p:txBody>
      </p:sp>
      <p:sp>
        <p:nvSpPr>
          <p:cNvPr id="21" name="PlaceHolder 2"/>
          <p:cNvSpPr>
            <a:spLocks noGrp="1"/>
          </p:cNvSpPr>
          <p:nvPr>
            <p:ph/>
          </p:nvPr>
        </p:nvSpPr>
        <p:spPr>
          <a:xfrm>
            <a:off x="4648320" y="609480"/>
            <a:ext cx="3009960" cy="518112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solidFill>
              <a:latin typeface="Calibri"/>
            </a:endParaRPr>
          </a:p>
        </p:txBody>
      </p:sp>
      <p:sp>
        <p:nvSpPr>
          <p:cNvPr id="22" name="PlaceHolder 3"/>
          <p:cNvSpPr>
            <a:spLocks noGrp="1"/>
          </p:cNvSpPr>
          <p:nvPr>
            <p:ph/>
          </p:nvPr>
        </p:nvSpPr>
        <p:spPr>
          <a:xfrm>
            <a:off x="7809120" y="609480"/>
            <a:ext cx="3009960" cy="247104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solidFill>
              <a:latin typeface="Calibri"/>
            </a:endParaRPr>
          </a:p>
        </p:txBody>
      </p:sp>
      <p:sp>
        <p:nvSpPr>
          <p:cNvPr id="23" name="PlaceHolder 4"/>
          <p:cNvSpPr>
            <a:spLocks noGrp="1"/>
          </p:cNvSpPr>
          <p:nvPr>
            <p:ph/>
          </p:nvPr>
        </p:nvSpPr>
        <p:spPr>
          <a:xfrm>
            <a:off x="7809120" y="3315600"/>
            <a:ext cx="3009960" cy="247104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637D0FAB-81FF-47C0-90AC-F4D3D89E0F98}" type="slidenum">
              <a:t>&lt;#&gt;</a:t>
            </a:fld>
          </a:p>
        </p:txBody>
      </p:sp>
      <p:sp>
        <p:nvSpPr>
          <p:cNvPr id="8" name="PlaceHolder 7"/>
          <p:cNvSpPr>
            <a:spLocks noGrp="1"/>
          </p:cNvSpPr>
          <p:nvPr>
            <p:ph type="dt" idx="1"/>
          </p:nvPr>
        </p:nvSpPr>
        <p:spPr/>
        <p:txBody>
          <a:bodyPr/>
          <a:p>
            <a:r>
              <a:rPr lang="fr-FR"/>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685800" y="2074320"/>
            <a:ext cx="3680640" cy="137124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Calibri"/>
            </a:endParaRPr>
          </a:p>
        </p:txBody>
      </p:sp>
      <p:sp>
        <p:nvSpPr>
          <p:cNvPr id="25" name="PlaceHolder 2"/>
          <p:cNvSpPr>
            <a:spLocks noGrp="1"/>
          </p:cNvSpPr>
          <p:nvPr>
            <p:ph/>
          </p:nvPr>
        </p:nvSpPr>
        <p:spPr>
          <a:xfrm>
            <a:off x="4648320" y="609480"/>
            <a:ext cx="3009960" cy="247104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solidFill>
              <a:latin typeface="Calibri"/>
            </a:endParaRPr>
          </a:p>
        </p:txBody>
      </p:sp>
      <p:sp>
        <p:nvSpPr>
          <p:cNvPr id="26" name="PlaceHolder 3"/>
          <p:cNvSpPr>
            <a:spLocks noGrp="1"/>
          </p:cNvSpPr>
          <p:nvPr>
            <p:ph/>
          </p:nvPr>
        </p:nvSpPr>
        <p:spPr>
          <a:xfrm>
            <a:off x="7809120" y="609480"/>
            <a:ext cx="3009960" cy="247104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solidFill>
              <a:latin typeface="Calibri"/>
            </a:endParaRPr>
          </a:p>
        </p:txBody>
      </p:sp>
      <p:sp>
        <p:nvSpPr>
          <p:cNvPr id="27" name="PlaceHolder 4"/>
          <p:cNvSpPr>
            <a:spLocks noGrp="1"/>
          </p:cNvSpPr>
          <p:nvPr>
            <p:ph/>
          </p:nvPr>
        </p:nvSpPr>
        <p:spPr>
          <a:xfrm>
            <a:off x="4648320" y="3315600"/>
            <a:ext cx="6168600" cy="247104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3590C165-AFAC-4C7A-996B-07D997CBC5E2}" type="slidenum">
              <a:t>&lt;#&gt;</a:t>
            </a:fld>
          </a:p>
        </p:txBody>
      </p:sp>
      <p:sp>
        <p:nvSpPr>
          <p:cNvPr id="8" name="PlaceHolder 7"/>
          <p:cNvSpPr>
            <a:spLocks noGrp="1"/>
          </p:cNvSpPr>
          <p:nvPr>
            <p:ph type="dt" idx="1"/>
          </p:nvPr>
        </p:nvSpPr>
        <p:spPr/>
        <p:txBody>
          <a:bodyPr/>
          <a:p>
            <a:r>
              <a:rPr lang="fr-FR"/>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2.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0" name="MSIPCMContentMarking"/>
          <p:cNvSpPr/>
          <p:nvPr/>
        </p:nvSpPr>
        <p:spPr>
          <a:xfrm>
            <a:off x="10725480" y="6649920"/>
            <a:ext cx="1466280" cy="153360"/>
          </a:xfrm>
          <a:prstGeom prst="rect">
            <a:avLst/>
          </a:prstGeom>
          <a:noFill/>
          <a:ln w="0">
            <a:noFill/>
          </a:ln>
        </p:spPr>
        <p:style>
          <a:lnRef idx="0"/>
          <a:fillRef idx="0"/>
          <a:effectRef idx="0"/>
          <a:fontRef idx="minor"/>
        </p:style>
        <p:txBody>
          <a:bodyPr lIns="0" rIns="0" tIns="0" bIns="0" anchor="ctr" anchorCtr="1">
            <a:spAutoFit/>
          </a:bodyPr>
          <a:p>
            <a:pPr algn="r" defTabSz="457200">
              <a:lnSpc>
                <a:spcPct val="100000"/>
              </a:lnSpc>
            </a:pPr>
            <a:r>
              <a:rPr b="0" lang="fr-FR" sz="1000" spc="-1" strike="noStrike">
                <a:solidFill>
                  <a:srgbClr val="0078d7"/>
                </a:solidFill>
                <a:latin typeface="Calibri"/>
              </a:rPr>
              <a:t>Classification : Internal</a:t>
            </a:r>
            <a:endParaRPr b="0" lang="fr-FR" sz="1000" spc="-1" strike="noStrike">
              <a:solidFill>
                <a:srgbClr val="ffffff"/>
              </a:solidFill>
              <a:latin typeface="Arial"/>
            </a:endParaRPr>
          </a:p>
        </p:txBody>
      </p:sp>
      <p:pic>
        <p:nvPicPr>
          <p:cNvPr id="1" name="Picture 6" descr="Celestia-R1---OverlayTitleHD.png"/>
          <p:cNvPicPr/>
          <p:nvPr/>
        </p:nvPicPr>
        <p:blipFill>
          <a:blip r:embed="rId3"/>
          <a:stretch/>
        </p:blipFill>
        <p:spPr>
          <a:xfrm>
            <a:off x="0" y="0"/>
            <a:ext cx="12188520" cy="6855840"/>
          </a:xfrm>
          <a:prstGeom prst="rect">
            <a:avLst/>
          </a:prstGeom>
          <a:ln w="0">
            <a:noFill/>
          </a:ln>
        </p:spPr>
      </p:pic>
      <p:sp>
        <p:nvSpPr>
          <p:cNvPr id="2" name="PlaceHolder 1"/>
          <p:cNvSpPr>
            <a:spLocks noGrp="1"/>
          </p:cNvSpPr>
          <p:nvPr>
            <p:ph type="title"/>
          </p:nvPr>
        </p:nvSpPr>
        <p:spPr>
          <a:xfrm>
            <a:off x="3962520" y="1964160"/>
            <a:ext cx="7197480" cy="2421000"/>
          </a:xfrm>
          <a:prstGeom prst="rect">
            <a:avLst/>
          </a:prstGeom>
          <a:noFill/>
          <a:ln w="0">
            <a:noFill/>
          </a:ln>
        </p:spPr>
        <p:txBody>
          <a:bodyPr lIns="91440" rIns="91440" tIns="45720" bIns="45720" anchor="b">
            <a:normAutofit/>
          </a:bodyPr>
          <a:p>
            <a:pPr indent="0" algn="r" defTabSz="457200">
              <a:lnSpc>
                <a:spcPct val="100000"/>
              </a:lnSpc>
              <a:buNone/>
            </a:pPr>
            <a:r>
              <a:rPr b="0" lang="fr-FR" sz="4800" spc="-1" strike="noStrike" cap="all">
                <a:solidFill>
                  <a:schemeClr val="dk1"/>
                </a:solidFill>
                <a:latin typeface="Calibri Light"/>
              </a:rPr>
              <a:t>Modifiez le style du titre</a:t>
            </a:r>
            <a:endParaRPr b="0" lang="en-US" sz="4800" spc="-1" strike="noStrike">
              <a:solidFill>
                <a:schemeClr val="dk1"/>
              </a:solidFill>
              <a:latin typeface="Calibri"/>
            </a:endParaRPr>
          </a:p>
        </p:txBody>
      </p:sp>
      <p:sp>
        <p:nvSpPr>
          <p:cNvPr id="3" name="PlaceHolder 2"/>
          <p:cNvSpPr>
            <a:spLocks noGrp="1"/>
          </p:cNvSpPr>
          <p:nvPr>
            <p:ph type="dt" idx="1"/>
          </p:nvPr>
        </p:nvSpPr>
        <p:spPr>
          <a:xfrm>
            <a:off x="8932680" y="5870520"/>
            <a:ext cx="1599840" cy="377640"/>
          </a:xfrm>
          <a:prstGeom prst="rect">
            <a:avLst/>
          </a:prstGeom>
          <a:noFill/>
          <a:ln w="0">
            <a:noFill/>
          </a:ln>
        </p:spPr>
        <p:txBody>
          <a:bodyPr lIns="91440" rIns="91440" tIns="45720" bIns="45720" anchor="ctr">
            <a:noAutofit/>
          </a:bodyPr>
          <a:lstStyle>
            <a:lvl1pPr indent="0" algn="r" defTabSz="457200">
              <a:lnSpc>
                <a:spcPct val="100000"/>
              </a:lnSpc>
              <a:buNone/>
              <a:defRPr b="0" lang="en-US" sz="1000" spc="-1" strike="noStrike">
                <a:solidFill>
                  <a:schemeClr val="dk1"/>
                </a:solidFill>
                <a:latin typeface="Calibri"/>
              </a:defRPr>
            </a:lvl1pPr>
          </a:lstStyle>
          <a:p>
            <a:pPr indent="0" algn="r" defTabSz="457200">
              <a:lnSpc>
                <a:spcPct val="100000"/>
              </a:lnSpc>
              <a:buNone/>
            </a:pPr>
            <a:r>
              <a:rPr b="0" lang="en-US" sz="1000" spc="-1" strike="noStrike">
                <a:solidFill>
                  <a:schemeClr val="dk1"/>
                </a:solidFill>
                <a:latin typeface="Calibri"/>
              </a:rPr>
              <a:t>&lt;date/heure&gt;</a:t>
            </a:r>
            <a:endParaRPr b="0" lang="fr-FR" sz="1000" spc="-1" strike="noStrike">
              <a:solidFill>
                <a:srgbClr val="ffffff"/>
              </a:solidFill>
              <a:latin typeface="Times New Roman"/>
            </a:endParaRPr>
          </a:p>
        </p:txBody>
      </p:sp>
      <p:sp>
        <p:nvSpPr>
          <p:cNvPr id="4" name="PlaceHolder 3"/>
          <p:cNvSpPr>
            <a:spLocks noGrp="1"/>
          </p:cNvSpPr>
          <p:nvPr>
            <p:ph type="ftr" idx="2"/>
          </p:nvPr>
        </p:nvSpPr>
        <p:spPr>
          <a:xfrm>
            <a:off x="3962520" y="5870520"/>
            <a:ext cx="4893480" cy="377640"/>
          </a:xfrm>
          <a:prstGeom prst="rect">
            <a:avLst/>
          </a:prstGeom>
          <a:noFill/>
          <a:ln w="0">
            <a:noFill/>
          </a:ln>
        </p:spPr>
        <p:txBody>
          <a:bodyPr lIns="91440" rIns="91440" tIns="45720" bIns="45720" anchor="ctr">
            <a:noAutofit/>
          </a:bodyPr>
          <a:lstStyle>
            <a:lvl1pPr indent="0" algn="ctr">
              <a:buNone/>
              <a:defRPr b="0" lang="fr-FR" sz="1400" spc="-1" strike="noStrike">
                <a:solidFill>
                  <a:srgbClr val="ffffff"/>
                </a:solidFill>
                <a:latin typeface="Times New Roman"/>
              </a:defRPr>
            </a:lvl1pPr>
          </a:lstStyle>
          <a:p>
            <a:pPr indent="0" algn="ctr">
              <a:buNone/>
            </a:pPr>
            <a:r>
              <a:rPr b="0" lang="fr-FR" sz="1400" spc="-1" strike="noStrike">
                <a:solidFill>
                  <a:srgbClr val="ffffff"/>
                </a:solidFill>
                <a:latin typeface="Times New Roman"/>
              </a:rPr>
              <a:t>&lt;pied de page&gt;</a:t>
            </a:r>
            <a:endParaRPr b="0" lang="fr-FR" sz="1400" spc="-1" strike="noStrike">
              <a:solidFill>
                <a:srgbClr val="ffffff"/>
              </a:solidFill>
              <a:latin typeface="Times New Roman"/>
            </a:endParaRPr>
          </a:p>
        </p:txBody>
      </p:sp>
      <p:sp>
        <p:nvSpPr>
          <p:cNvPr id="5" name="PlaceHolder 4"/>
          <p:cNvSpPr>
            <a:spLocks noGrp="1"/>
          </p:cNvSpPr>
          <p:nvPr>
            <p:ph type="sldNum" idx="3"/>
          </p:nvPr>
        </p:nvSpPr>
        <p:spPr>
          <a:xfrm>
            <a:off x="10608840" y="5870520"/>
            <a:ext cx="550800" cy="377640"/>
          </a:xfrm>
          <a:prstGeom prst="rect">
            <a:avLst/>
          </a:prstGeom>
          <a:noFill/>
          <a:ln w="0">
            <a:noFill/>
          </a:ln>
        </p:spPr>
        <p:txBody>
          <a:bodyPr lIns="91440" rIns="91440" tIns="45720" bIns="45720" anchor="ctr">
            <a:noAutofit/>
          </a:bodyPr>
          <a:lstStyle>
            <a:lvl1pPr indent="0" algn="r" defTabSz="457200">
              <a:lnSpc>
                <a:spcPct val="100000"/>
              </a:lnSpc>
              <a:buNone/>
              <a:defRPr b="0" lang="en-US" sz="1000" spc="-1" strike="noStrike">
                <a:solidFill>
                  <a:schemeClr val="dk1"/>
                </a:solidFill>
                <a:latin typeface="Calibri"/>
              </a:defRPr>
            </a:lvl1pPr>
          </a:lstStyle>
          <a:p>
            <a:pPr indent="0" algn="r" defTabSz="457200">
              <a:lnSpc>
                <a:spcPct val="100000"/>
              </a:lnSpc>
              <a:buNone/>
            </a:pPr>
            <a:fld id="{7A3B0A2C-8352-4C95-91A3-AD9BC7A11C80}" type="slidenum">
              <a:rPr b="0" lang="en-US" sz="1000" spc="-1" strike="noStrike">
                <a:solidFill>
                  <a:schemeClr val="dk1"/>
                </a:solidFill>
                <a:latin typeface="Calibri"/>
              </a:rPr>
              <a:t>&lt;numéro&gt;</a:t>
            </a:fld>
            <a:endParaRPr b="0" lang="fr-FR" sz="1000" spc="-1" strike="noStrike">
              <a:solidFill>
                <a:srgbClr val="ffffff"/>
              </a:solidFill>
              <a:latin typeface="Times New Roman"/>
            </a:endParaRPr>
          </a:p>
        </p:txBody>
      </p:sp>
      <p:sp>
        <p:nvSpPr>
          <p:cNvPr id="6"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pc="-1" strike="noStrike">
                <a:solidFill>
                  <a:schemeClr val="dk1"/>
                </a:solidFill>
                <a:latin typeface="Calibri"/>
              </a:rPr>
              <a:t>Cliquez pour éditer le format du plan de texte</a:t>
            </a:r>
            <a:endParaRPr b="0" lang="en-US" sz="1800" spc="-1" strike="noStrike">
              <a:solidFill>
                <a:schemeClr val="dk1"/>
              </a:solidFill>
              <a:latin typeface="Calibri"/>
            </a:endParaRPr>
          </a:p>
          <a:p>
            <a:pPr lvl="1" marL="864000" indent="-324000">
              <a:spcBef>
                <a:spcPts val="1134"/>
              </a:spcBef>
              <a:buClr>
                <a:srgbClr val="ffffff"/>
              </a:buClr>
              <a:buSzPct val="75000"/>
              <a:buFont typeface="Symbol" charset="2"/>
              <a:buChar char=""/>
            </a:pPr>
            <a:r>
              <a:rPr b="0" lang="en-US" sz="1400" spc="-1" strike="noStrike">
                <a:solidFill>
                  <a:schemeClr val="dk1"/>
                </a:solidFill>
                <a:latin typeface="Calibri"/>
              </a:rPr>
              <a:t>Second niveau de plan</a:t>
            </a:r>
            <a:endParaRPr b="0" lang="en-US" sz="1400" spc="-1" strike="noStrike">
              <a:solidFill>
                <a:schemeClr val="dk1"/>
              </a:solidFill>
              <a:latin typeface="Calibri"/>
            </a:endParaRPr>
          </a:p>
          <a:p>
            <a:pPr lvl="2" marL="1296000" indent="-288000">
              <a:spcBef>
                <a:spcPts val="850"/>
              </a:spcBef>
              <a:buClr>
                <a:srgbClr val="ffffff"/>
              </a:buClr>
              <a:buSzPct val="45000"/>
              <a:buFont typeface="Wingdings" charset="2"/>
              <a:buChar char=""/>
            </a:pPr>
            <a:r>
              <a:rPr b="0" lang="en-US" sz="1200" spc="-1" strike="noStrike">
                <a:solidFill>
                  <a:schemeClr val="dk1"/>
                </a:solidFill>
                <a:latin typeface="Calibri"/>
              </a:rPr>
              <a:t>Troisième niveau de plan</a:t>
            </a:r>
            <a:endParaRPr b="0" lang="en-US" sz="1200" spc="-1" strike="noStrike">
              <a:solidFill>
                <a:schemeClr val="dk1"/>
              </a:solidFill>
              <a:latin typeface="Calibri"/>
            </a:endParaRPr>
          </a:p>
          <a:p>
            <a:pPr lvl="3" marL="1728000" indent="-216000">
              <a:spcBef>
                <a:spcPts val="567"/>
              </a:spcBef>
              <a:buClr>
                <a:srgbClr val="ffffff"/>
              </a:buClr>
              <a:buSzPct val="75000"/>
              <a:buFont typeface="Symbol" charset="2"/>
              <a:buChar char=""/>
            </a:pPr>
            <a:r>
              <a:rPr b="0" lang="en-US" sz="1200" spc="-1" strike="noStrike">
                <a:solidFill>
                  <a:schemeClr val="dk1"/>
                </a:solidFill>
                <a:latin typeface="Calibri"/>
              </a:rPr>
              <a:t>Quatrième niveau de plan</a:t>
            </a:r>
            <a:endParaRPr b="0" lang="en-US" sz="1200" spc="-1" strike="noStrike">
              <a:solidFill>
                <a:schemeClr val="dk1"/>
              </a:solidFill>
              <a:latin typeface="Calibri"/>
            </a:endParaRPr>
          </a:p>
          <a:p>
            <a:pPr lvl="4" marL="2160000" indent="-216000">
              <a:spcBef>
                <a:spcPts val="283"/>
              </a:spcBef>
              <a:buClr>
                <a:srgbClr val="ffffff"/>
              </a:buClr>
              <a:buSzPct val="45000"/>
              <a:buFont typeface="Wingdings" charset="2"/>
              <a:buChar char=""/>
            </a:pPr>
            <a:r>
              <a:rPr b="0" lang="en-US" sz="2000" spc="-1" strike="noStrike">
                <a:solidFill>
                  <a:schemeClr val="dk1"/>
                </a:solidFill>
                <a:latin typeface="Calibri"/>
              </a:rPr>
              <a:t>Cinquième niveau de plan</a:t>
            </a:r>
            <a:endParaRPr b="0" lang="en-US" sz="2000" spc="-1" strike="noStrike">
              <a:solidFill>
                <a:schemeClr val="dk1"/>
              </a:solidFill>
              <a:latin typeface="Calibri"/>
            </a:endParaRPr>
          </a:p>
          <a:p>
            <a:pPr lvl="5" marL="2592000" indent="-216000">
              <a:spcBef>
                <a:spcPts val="283"/>
              </a:spcBef>
              <a:buClr>
                <a:srgbClr val="ffffff"/>
              </a:buClr>
              <a:buSzPct val="45000"/>
              <a:buFont typeface="Wingdings" charset="2"/>
              <a:buChar char=""/>
            </a:pPr>
            <a:r>
              <a:rPr b="0" lang="en-US" sz="2000" spc="-1" strike="noStrike">
                <a:solidFill>
                  <a:schemeClr val="dk1"/>
                </a:solidFill>
                <a:latin typeface="Calibri"/>
              </a:rPr>
              <a:t>Sixième niveau de plan</a:t>
            </a:r>
            <a:endParaRPr b="0" lang="en-US" sz="2000" spc="-1" strike="noStrike">
              <a:solidFill>
                <a:schemeClr val="dk1"/>
              </a:solidFill>
              <a:latin typeface="Calibri"/>
            </a:endParaRPr>
          </a:p>
          <a:p>
            <a:pPr lvl="6" marL="3024000" indent="-216000">
              <a:spcBef>
                <a:spcPts val="283"/>
              </a:spcBef>
              <a:buClr>
                <a:srgbClr val="ffffff"/>
              </a:buClr>
              <a:buSzPct val="45000"/>
              <a:buFont typeface="Wingdings" charset="2"/>
              <a:buChar char=""/>
            </a:pPr>
            <a:r>
              <a:rPr b="0" lang="en-US" sz="2000" spc="-1" strike="noStrike">
                <a:solidFill>
                  <a:schemeClr val="dk1"/>
                </a:solidFill>
                <a:latin typeface="Calibri"/>
              </a:rPr>
              <a:t>Septième niveau de plan</a:t>
            </a:r>
            <a:endParaRPr b="0" lang="en-US" sz="2000" spc="-1" strike="noStrike">
              <a:solidFill>
                <a:schemeClr val="dk1"/>
              </a:solidFill>
              <a:latin typeface="Calibri"/>
            </a:endParaRPr>
          </a:p>
        </p:txBody>
      </p:sp>
    </p:spTree>
  </p:cSld>
  <p:clrMap bg1="lt1" bg2="lt2" tx1="dk1"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3.png"/><Relationship Id="rId3" Type="http://schemas.openxmlformats.org/officeDocument/2006/relationships/image" Target="../media/image5.png"/><Relationship Id="rId4" Type="http://schemas.openxmlformats.org/officeDocument/2006/relationships/image" Target="../media/image7.png"/><Relationship Id="rId5" Type="http://schemas.openxmlformats.org/officeDocument/2006/relationships/slideLayout" Target="../slideLayouts/slideLayout2.xml"/>
</Relationships>
</file>

<file path=ppt/slides/_rels/slide1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3.png"/><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8.png"/><Relationship Id="rId6" Type="http://schemas.openxmlformats.org/officeDocument/2006/relationships/slideLayout" Target="../slideLayouts/slideLayout2.xml"/>
</Relationships>
</file>

<file path=ppt/slides/_rels/slide12.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3.png"/><Relationship Id="rId3" Type="http://schemas.openxmlformats.org/officeDocument/2006/relationships/image" Target="../media/image5.png"/><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slideLayout" Target="../slideLayouts/slideLayout2.xml"/>
</Relationships>
</file>

<file path=ppt/slides/_rels/slide13.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3.png"/><Relationship Id="rId3" Type="http://schemas.openxmlformats.org/officeDocument/2006/relationships/image" Target="../media/image9.png"/><Relationship Id="rId4" Type="http://schemas.openxmlformats.org/officeDocument/2006/relationships/slideLayout" Target="../slideLayouts/slideLayout2.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3.png"/><Relationship Id="rId3" Type="http://schemas.openxmlformats.org/officeDocument/2006/relationships/image" Target="../media/image10.png"/><Relationship Id="rId4" Type="http://schemas.openxmlformats.org/officeDocument/2006/relationships/slideLayout" Target="../slideLayouts/slideLayout2.xml"/>
</Relationships>
</file>

<file path=ppt/slides/_rels/slide17.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3.png"/><Relationship Id="rId3" Type="http://schemas.openxmlformats.org/officeDocument/2006/relationships/image" Target="../media/image11.png"/><Relationship Id="rId4" Type="http://schemas.openxmlformats.org/officeDocument/2006/relationships/slideLayout" Target="../slideLayouts/slideLayout2.xml"/>
</Relationships>
</file>

<file path=ppt/slides/_rels/slide18.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3.png"/><Relationship Id="rId3" Type="http://schemas.openxmlformats.org/officeDocument/2006/relationships/image" Target="../media/image12.png"/><Relationship Id="rId4" Type="http://schemas.openxmlformats.org/officeDocument/2006/relationships/slideLayout" Target="../slideLayouts/slideLayout2.xml"/>
</Relationships>
</file>

<file path=ppt/slides/_rels/slide19.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3.png"/><Relationship Id="rId3" Type="http://schemas.openxmlformats.org/officeDocument/2006/relationships/image" Target="../media/image13.png"/><Relationship Id="rId4"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slide" Target="slide3.xml"/><Relationship Id="rId2" Type="http://schemas.openxmlformats.org/officeDocument/2006/relationships/slide" Target="slide4.xml"/><Relationship Id="rId3" Type="http://schemas.openxmlformats.org/officeDocument/2006/relationships/slide" Target="slide5.xml"/><Relationship Id="rId4" Type="http://schemas.openxmlformats.org/officeDocument/2006/relationships/slide" Target="slide6.xml"/><Relationship Id="rId5" Type="http://schemas.openxmlformats.org/officeDocument/2006/relationships/slide" Target="slide7.xml"/><Relationship Id="rId6" Type="http://schemas.openxmlformats.org/officeDocument/2006/relationships/slide" Target="slide7.xml"/><Relationship Id="rId7" Type="http://schemas.openxmlformats.org/officeDocument/2006/relationships/slide" Target="slide8.xml"/><Relationship Id="rId8" Type="http://schemas.openxmlformats.org/officeDocument/2006/relationships/slide" Target="slide9.xml"/><Relationship Id="rId9" Type="http://schemas.openxmlformats.org/officeDocument/2006/relationships/slide" Target="slide9.xml"/><Relationship Id="rId10" Type="http://schemas.openxmlformats.org/officeDocument/2006/relationships/slide" Target="slide10.xml"/><Relationship Id="rId11" Type="http://schemas.openxmlformats.org/officeDocument/2006/relationships/slide" Target="slide11.xml"/><Relationship Id="rId12" Type="http://schemas.openxmlformats.org/officeDocument/2006/relationships/slide" Target="slide11.xml"/><Relationship Id="rId13" Type="http://schemas.openxmlformats.org/officeDocument/2006/relationships/slide" Target="slide12.xml"/><Relationship Id="rId14" Type="http://schemas.openxmlformats.org/officeDocument/2006/relationships/slide" Target="slide13.xml"/><Relationship Id="rId15" Type="http://schemas.openxmlformats.org/officeDocument/2006/relationships/slide" Target="slide14.xml"/><Relationship Id="rId16" Type="http://schemas.openxmlformats.org/officeDocument/2006/relationships/slide" Target="slide15.xml"/><Relationship Id="rId17" Type="http://schemas.openxmlformats.org/officeDocument/2006/relationships/slide" Target="slide16.xml"/><Relationship Id="rId18" Type="http://schemas.openxmlformats.org/officeDocument/2006/relationships/slide" Target="slide17.xml"/><Relationship Id="rId19" Type="http://schemas.openxmlformats.org/officeDocument/2006/relationships/slide" Target="slide17.xml"/><Relationship Id="rId20" Type="http://schemas.openxmlformats.org/officeDocument/2006/relationships/slide" Target="slide18.xml"/><Relationship Id="rId21" Type="http://schemas.openxmlformats.org/officeDocument/2006/relationships/slide" Target="slide19.xml"/><Relationship Id="rId22" Type="http://schemas.openxmlformats.org/officeDocument/2006/relationships/slide" Target="slide19.xml"/><Relationship Id="rId23" Type="http://schemas.openxmlformats.org/officeDocument/2006/relationships/slide" Target="slide20.xml"/><Relationship Id="rId24" Type="http://schemas.openxmlformats.org/officeDocument/2006/relationships/slide" Target="slide21.xml"/><Relationship Id="rId25" Type="http://schemas.openxmlformats.org/officeDocument/2006/relationships/slide" Target="slide21.xml"/><Relationship Id="rId26" Type="http://schemas.openxmlformats.org/officeDocument/2006/relationships/slide" Target="slide22.xml"/><Relationship Id="rId27" Type="http://schemas.openxmlformats.org/officeDocument/2006/relationships/slide" Target="slide23.xml"/><Relationship Id="rId28" Type="http://schemas.openxmlformats.org/officeDocument/2006/relationships/slide" Target="slide24.xml"/><Relationship Id="rId29" Type="http://schemas.openxmlformats.org/officeDocument/2006/relationships/slide" Target="slide25.xml"/><Relationship Id="rId30" Type="http://schemas.openxmlformats.org/officeDocument/2006/relationships/slide" Target="slide26.xml"/><Relationship Id="rId31" Type="http://schemas.openxmlformats.org/officeDocument/2006/relationships/slide" Target=""/><Relationship Id="rId32" Type="http://schemas.openxmlformats.org/officeDocument/2006/relationships/slide" Target=""/><Relationship Id="rId33" Type="http://schemas.openxmlformats.org/officeDocument/2006/relationships/slide" Target=""/><Relationship Id="rId34" Type="http://schemas.openxmlformats.org/officeDocument/2006/relationships/slide" Target=""/><Relationship Id="rId35" Type="http://schemas.openxmlformats.org/officeDocument/2006/relationships/slide" Target=""/><Relationship Id="rId36" Type="http://schemas.openxmlformats.org/officeDocument/2006/relationships/slideLayout" Target="../slideLayouts/slideLayout2.xml"/>
</Relationships>
</file>

<file path=ppt/slides/_rels/slide20.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3.png"/><Relationship Id="rId3" Type="http://schemas.openxmlformats.org/officeDocument/2006/relationships/image" Target="../media/image13.png"/><Relationship Id="rId4" Type="http://schemas.openxmlformats.org/officeDocument/2006/relationships/slideLayout" Target="../slideLayouts/slideLayout2.xml"/>
</Relationships>
</file>

<file path=ppt/slides/_rels/slide2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3.png"/><Relationship Id="rId3" Type="http://schemas.openxmlformats.org/officeDocument/2006/relationships/image" Target="../media/image14.png"/><Relationship Id="rId4" Type="http://schemas.openxmlformats.org/officeDocument/2006/relationships/slideLayout" Target="../slideLayouts/slideLayout2.xml"/>
</Relationships>
</file>

<file path=ppt/slides/_rels/slide22.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3.png"/><Relationship Id="rId3" Type="http://schemas.openxmlformats.org/officeDocument/2006/relationships/image" Target="../media/image15.png"/><Relationship Id="rId4" Type="http://schemas.openxmlformats.org/officeDocument/2006/relationships/slideLayout" Target="../slideLayouts/slideLayout2.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5.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3.png"/><Relationship Id="rId3" Type="http://schemas.openxmlformats.org/officeDocument/2006/relationships/image" Target="../media/image16.png"/><Relationship Id="rId4" Type="http://schemas.openxmlformats.org/officeDocument/2006/relationships/slideLayout" Target="../slideLayouts/slideLayout2.xml"/>
</Relationships>
</file>

<file path=ppt/slides/_rels/slide26.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3.png"/><Relationship Id="rId3" Type="http://schemas.openxmlformats.org/officeDocument/2006/relationships/image" Target="../media/image17.png"/><Relationship Id="rId4"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slideLayout" Target="../slideLayouts/slideLayout2.xml"/>
</Relationships>
</file>

<file path=ppt/slides/_rels/slide6.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3.png"/><Relationship Id="rId3" Type="http://schemas.openxmlformats.org/officeDocument/2006/relationships/image" Target="../media/image5.png"/><Relationship Id="rId4" Type="http://schemas.openxmlformats.org/officeDocument/2006/relationships/slideLayout" Target="../slideLayouts/slideLayout2.xml"/>
</Relationships>
</file>

<file path=ppt/slides/_rels/slide7.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3.png"/><Relationship Id="rId3" Type="http://schemas.openxmlformats.org/officeDocument/2006/relationships/image" Target="../media/image5.png"/><Relationship Id="rId4" Type="http://schemas.openxmlformats.org/officeDocument/2006/relationships/slideLayout" Target="../slideLayouts/slideLayout2.xml"/>
</Relationships>
</file>

<file path=ppt/slides/_rels/slide8.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3.png"/><Relationship Id="rId3" Type="http://schemas.openxmlformats.org/officeDocument/2006/relationships/image" Target="../media/image5.png"/><Relationship Id="rId4" Type="http://schemas.openxmlformats.org/officeDocument/2006/relationships/slideLayout" Target="../slideLayouts/slideLayout2.xml"/>
</Relationships>
</file>

<file path=ppt/slides/_rels/slide9.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3.png"/><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 name="PlaceHolder 1"/>
          <p:cNvSpPr>
            <a:spLocks noGrp="1"/>
          </p:cNvSpPr>
          <p:nvPr>
            <p:ph type="title"/>
          </p:nvPr>
        </p:nvSpPr>
        <p:spPr>
          <a:xfrm>
            <a:off x="3962520" y="1964160"/>
            <a:ext cx="7197480" cy="2421000"/>
          </a:xfrm>
          <a:prstGeom prst="rect">
            <a:avLst/>
          </a:prstGeom>
          <a:noFill/>
          <a:ln w="0">
            <a:noFill/>
          </a:ln>
        </p:spPr>
        <p:txBody>
          <a:bodyPr lIns="91440" rIns="91440" tIns="45720" bIns="45720" anchor="b">
            <a:noAutofit/>
          </a:bodyPr>
          <a:p>
            <a:pPr indent="0" defTabSz="457200">
              <a:lnSpc>
                <a:spcPct val="100000"/>
              </a:lnSpc>
              <a:buNone/>
            </a:pPr>
            <a:r>
              <a:rPr b="0" lang="fr-FR" sz="4800" spc="-1" strike="noStrike" cap="all">
                <a:solidFill>
                  <a:schemeClr val="dk1"/>
                </a:solidFill>
                <a:latin typeface="Calibri Light"/>
              </a:rPr>
              <a:t>Application Animation Chalenge DC</a:t>
            </a:r>
            <a:endParaRPr b="0" lang="en-US" sz="4800" spc="-1" strike="noStrike">
              <a:solidFill>
                <a:schemeClr val="dk1"/>
              </a:solidFill>
              <a:latin typeface="Calibri"/>
            </a:endParaRPr>
          </a:p>
        </p:txBody>
      </p:sp>
      <p:sp>
        <p:nvSpPr>
          <p:cNvPr id="44" name="PlaceHolder 2"/>
          <p:cNvSpPr>
            <a:spLocks noGrp="1"/>
          </p:cNvSpPr>
          <p:nvPr>
            <p:ph type="subTitle"/>
          </p:nvPr>
        </p:nvSpPr>
        <p:spPr>
          <a:xfrm>
            <a:off x="3962520" y="4385880"/>
            <a:ext cx="7197480" cy="1405080"/>
          </a:xfrm>
          <a:prstGeom prst="rect">
            <a:avLst/>
          </a:prstGeom>
          <a:noFill/>
          <a:ln w="0">
            <a:noFill/>
          </a:ln>
        </p:spPr>
        <p:txBody>
          <a:bodyPr lIns="91440" rIns="91440" tIns="45720" bIns="45720" anchor="t">
            <a:noAutofit/>
          </a:bodyPr>
          <a:p>
            <a:pPr indent="0" algn="r" defTabSz="457200">
              <a:lnSpc>
                <a:spcPct val="100000"/>
              </a:lnSpc>
              <a:spcAft>
                <a:spcPts val="1001"/>
              </a:spcAft>
              <a:buNone/>
              <a:tabLst>
                <a:tab algn="l" pos="0"/>
              </a:tabLst>
            </a:pPr>
            <a:endParaRPr b="0" lang="fr-FR" sz="1800" spc="-1" strike="noStrike">
              <a:solidFill>
                <a:srgbClr val="ffffff"/>
              </a:solidFill>
              <a:latin typeface="Arial"/>
            </a:endParaRPr>
          </a:p>
          <a:p>
            <a:pPr indent="0" defTabSz="457200">
              <a:lnSpc>
                <a:spcPct val="100000"/>
              </a:lnSpc>
              <a:spcAft>
                <a:spcPts val="1001"/>
              </a:spcAft>
              <a:buNone/>
              <a:tabLst>
                <a:tab algn="l" pos="0"/>
              </a:tabLst>
            </a:pPr>
            <a:r>
              <a:rPr b="0" lang="fr-FR" sz="1800" spc="-1" strike="noStrike" cap="all">
                <a:solidFill>
                  <a:schemeClr val="dk1"/>
                </a:solidFill>
                <a:latin typeface="Calibri"/>
              </a:rPr>
              <a:t>Documentation TECHNIQUE</a:t>
            </a:r>
            <a:endParaRPr b="0" lang="fr-FR" sz="1800" spc="-1" strike="noStrike">
              <a:solidFill>
                <a:srgbClr val="ffffff"/>
              </a:solidFill>
              <a:latin typeface="Arial"/>
            </a:endParaRPr>
          </a:p>
        </p:txBody>
      </p:sp>
      <p:sp>
        <p:nvSpPr>
          <p:cNvPr id="45" name="ZoneTexte 3"/>
          <p:cNvSpPr/>
          <p:nvPr/>
        </p:nvSpPr>
        <p:spPr>
          <a:xfrm>
            <a:off x="286200" y="6197760"/>
            <a:ext cx="3130920" cy="36396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800" spc="-1" strike="noStrike">
                <a:solidFill>
                  <a:schemeClr val="dk1"/>
                </a:solidFill>
                <a:latin typeface="Calibri"/>
              </a:rPr>
              <a:t>Alexandre Bonheur Mars 2024</a:t>
            </a:r>
            <a:endParaRPr b="0" lang="fr-FR" sz="1800" spc="-1" strike="noStrike">
              <a:solidFill>
                <a:srgbClr val="ffffff"/>
              </a:solidFill>
              <a:latin typeface="Arial"/>
            </a:endParaRPr>
          </a:p>
        </p:txBody>
      </p:sp>
    </p:spTree>
  </p:cSld>
  <p:transition spd="slow">
    <p:fade/>
  </p:transition>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pic>
        <p:nvPicPr>
          <p:cNvPr id="145" name="Picture 21" descr="">
            <a:extLst>
              <a:ext uri="{C183D7F6-B498-43B3-948B-1728B52AA6E4}">
                <adec:decorative xmlns:adec="http://schemas.microsoft.com/office/drawing/2017/decorative" val="1"/>
              </a:ext>
            </a:extLst>
          </p:cNvPr>
          <p:cNvPicPr/>
          <p:nvPr/>
        </p:nvPicPr>
        <p:blipFill>
          <a:blip r:embed="rId2"/>
          <a:stretch/>
        </p:blipFill>
        <p:spPr>
          <a:xfrm>
            <a:off x="0" y="0"/>
            <a:ext cx="12188520" cy="6855840"/>
          </a:xfrm>
          <a:prstGeom prst="rect">
            <a:avLst/>
          </a:prstGeom>
          <a:ln w="0">
            <a:noFill/>
          </a:ln>
        </p:spPr>
      </p:pic>
      <p:sp>
        <p:nvSpPr>
          <p:cNvPr id="146" name="PlaceHolder 1"/>
          <p:cNvSpPr>
            <a:spLocks noGrp="1"/>
          </p:cNvSpPr>
          <p:nvPr>
            <p:ph type="title"/>
          </p:nvPr>
        </p:nvSpPr>
        <p:spPr>
          <a:xfrm>
            <a:off x="749520" y="717120"/>
            <a:ext cx="6282000" cy="922680"/>
          </a:xfrm>
          <a:prstGeom prst="rect">
            <a:avLst/>
          </a:prstGeom>
          <a:noFill/>
          <a:ln w="0">
            <a:noFill/>
          </a:ln>
        </p:spPr>
        <p:txBody>
          <a:bodyPr lIns="91440" rIns="91440" tIns="45720" bIns="45720" anchor="ctr">
            <a:normAutofit/>
          </a:bodyPr>
          <a:p>
            <a:pPr indent="0" algn="ctr" defTabSz="457200">
              <a:lnSpc>
                <a:spcPct val="100000"/>
              </a:lnSpc>
              <a:buNone/>
            </a:pPr>
            <a:r>
              <a:rPr b="0" lang="fr-FR" sz="3600" spc="-1" strike="noStrike" cap="all">
                <a:solidFill>
                  <a:schemeClr val="dk1"/>
                </a:solidFill>
                <a:latin typeface="Calibri Light"/>
              </a:rPr>
              <a:t>5. DetailForm1</a:t>
            </a:r>
            <a:endParaRPr b="0" lang="en-US" sz="3600" spc="-1" strike="noStrike">
              <a:solidFill>
                <a:schemeClr val="dk1"/>
              </a:solidFill>
              <a:latin typeface="Calibri"/>
            </a:endParaRPr>
          </a:p>
        </p:txBody>
      </p:sp>
      <p:sp>
        <p:nvSpPr>
          <p:cNvPr id="147" name="PlaceHolder 2"/>
          <p:cNvSpPr>
            <a:spLocks noGrp="1"/>
          </p:cNvSpPr>
          <p:nvPr>
            <p:ph/>
          </p:nvPr>
        </p:nvSpPr>
        <p:spPr>
          <a:xfrm>
            <a:off x="681840" y="2176920"/>
            <a:ext cx="6282000" cy="4105800"/>
          </a:xfrm>
          <a:prstGeom prst="rect">
            <a:avLst/>
          </a:prstGeom>
          <a:noFill/>
          <a:ln w="0">
            <a:noFill/>
          </a:ln>
        </p:spPr>
        <p:txBody>
          <a:bodyPr lIns="91440" rIns="91440" tIns="45720" bIns="45720" anchor="ctr">
            <a:normAutofit/>
          </a:bodyPr>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Chaque titre souligné correspond à un DataCardKey qui lui appartient à un DataCard.</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Le texte non-souligné est une DataCardValue qui correspond à la valeur stocké dans la liste sharepoint . Chaque DataCardValue correspond à un DataCard.</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La liste des DataCard est : le titre/l’ID/la région/le nom du CAF/Agence/Ambassadeur Digital/ Liste des participants/nombre participants/Retenu/manager CAF/Points affectés par Animateurs BCEFE/Commentaires|questions/ Période (=test)</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LblAppName2 correspond au nom de la page.</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Les icones Delete1, Edit1 et BackArrow1 correspondent respectivement à supprimer la déclaration, modifier la déclaration et revenir sur le BrowseScreen1 ( qui est la page « principale »).</a:t>
            </a:r>
            <a:endParaRPr b="0" lang="en-US" sz="1600" spc="-1" strike="noStrike">
              <a:solidFill>
                <a:schemeClr val="dk1"/>
              </a:solidFill>
              <a:latin typeface="Calibri"/>
            </a:endParaRPr>
          </a:p>
          <a:p>
            <a:pPr indent="0" defTabSz="457200">
              <a:lnSpc>
                <a:spcPct val="100000"/>
              </a:lnSpc>
              <a:spcAft>
                <a:spcPts val="1001"/>
              </a:spcAft>
              <a:buNone/>
            </a:pPr>
            <a:endParaRPr b="0" lang="en-US" sz="1600" spc="-1" strike="noStrike">
              <a:solidFill>
                <a:schemeClr val="dk1"/>
              </a:solidFill>
              <a:latin typeface="Calibri"/>
            </a:endParaRPr>
          </a:p>
        </p:txBody>
      </p:sp>
      <p:sp>
        <p:nvSpPr>
          <p:cNvPr id="148" name="Espace réservé du contenu 9"/>
          <p:cNvSpPr/>
          <p:nvPr/>
        </p:nvSpPr>
        <p:spPr>
          <a:xfrm>
            <a:off x="7963560" y="990720"/>
            <a:ext cx="2700000" cy="5043960"/>
          </a:xfrm>
          <a:prstGeom prst="roundRect">
            <a:avLst>
              <a:gd name="adj" fmla="val 4380"/>
            </a:avLst>
          </a:prstGeom>
          <a:blipFill rotWithShape="0">
            <a:blip r:embed="rId3"/>
            <a:srcRect/>
            <a:stretch/>
          </a:blipFill>
          <a:ln cap="sq" w="50800">
            <a:solidFill>
              <a:srgbClr val="ffffff"/>
            </a:solidFill>
            <a:miter/>
          </a:ln>
          <a:effectLst>
            <a:outerShdw algn="tl" blurRad="254160" rotWithShape="0">
              <a:srgbClr val="000000">
                <a:alpha val="43000"/>
              </a:srgbClr>
            </a:outerShdw>
          </a:effectLst>
        </p:spPr>
        <p:style>
          <a:lnRef idx="0"/>
          <a:fillRef idx="0"/>
          <a:effectRef idx="0"/>
          <a:fontRef idx="minor"/>
        </p:style>
        <p:txBody>
          <a:bodyPr lIns="90000" rIns="90000" tIns="45000" bIns="45000" anchor="t">
            <a:noAutofit/>
          </a:bodyPr>
          <a:p>
            <a:endParaRPr b="0" lang="fr-FR" sz="1800" spc="-1" strike="noStrike">
              <a:solidFill>
                <a:srgbClr val="000000"/>
              </a:solidFill>
              <a:latin typeface="Arial"/>
            </a:endParaRPr>
          </a:p>
        </p:txBody>
      </p:sp>
      <p:pic>
        <p:nvPicPr>
          <p:cNvPr id="149" name="Image 8" descr=""/>
          <p:cNvPicPr/>
          <p:nvPr/>
        </p:nvPicPr>
        <p:blipFill>
          <a:blip r:embed="rId4"/>
          <a:stretch/>
        </p:blipFill>
        <p:spPr>
          <a:xfrm>
            <a:off x="7895880" y="990720"/>
            <a:ext cx="2835360" cy="5037840"/>
          </a:xfrm>
          <a:prstGeom prst="rect">
            <a:avLst/>
          </a:prstGeom>
          <a:ln w="0">
            <a:noFill/>
          </a:ln>
        </p:spPr>
      </p:pic>
      <p:cxnSp>
        <p:nvCxnSpPr>
          <p:cNvPr id="150" name="Connecteur droit avec flèche 3"/>
          <p:cNvCxnSpPr/>
          <p:nvPr/>
        </p:nvCxnSpPr>
        <p:spPr>
          <a:xfrm flipV="1">
            <a:off x="6766560" y="1297440"/>
            <a:ext cx="1289160" cy="4206600"/>
          </a:xfrm>
          <a:prstGeom prst="straightConnector1">
            <a:avLst/>
          </a:prstGeom>
          <a:ln cap="rnd">
            <a:solidFill>
              <a:srgbClr val="90ba4c"/>
            </a:solidFill>
            <a:round/>
            <a:tailEnd len="med" type="triangle" w="med"/>
          </a:ln>
        </p:spPr>
      </p:cxnSp>
      <p:cxnSp>
        <p:nvCxnSpPr>
          <p:cNvPr id="151" name="Connecteur droit avec flèche 6"/>
          <p:cNvCxnSpPr/>
          <p:nvPr/>
        </p:nvCxnSpPr>
        <p:spPr>
          <a:xfrm flipV="1">
            <a:off x="6766560" y="1323360"/>
            <a:ext cx="3283200" cy="4180680"/>
          </a:xfrm>
          <a:prstGeom prst="straightConnector1">
            <a:avLst/>
          </a:prstGeom>
          <a:ln cap="rnd">
            <a:solidFill>
              <a:srgbClr val="90ba4c"/>
            </a:solidFill>
            <a:round/>
            <a:tailEnd len="med" type="triangle" w="med"/>
          </a:ln>
        </p:spPr>
      </p:cxnSp>
      <p:cxnSp>
        <p:nvCxnSpPr>
          <p:cNvPr id="152" name="Connecteur droit avec flèche 10"/>
          <p:cNvCxnSpPr/>
          <p:nvPr/>
        </p:nvCxnSpPr>
        <p:spPr>
          <a:xfrm flipV="1">
            <a:off x="6766560" y="1297440"/>
            <a:ext cx="3675240" cy="4206600"/>
          </a:xfrm>
          <a:prstGeom prst="straightConnector1">
            <a:avLst/>
          </a:prstGeom>
          <a:ln cap="rnd">
            <a:solidFill>
              <a:srgbClr val="90ba4c"/>
            </a:solidFill>
            <a:round/>
            <a:tailEnd len="med" type="triangle" w="med"/>
          </a:ln>
        </p:spPr>
      </p:cxnSp>
      <p:cxnSp>
        <p:nvCxnSpPr>
          <p:cNvPr id="153" name="Connecteur droit avec flèche 12"/>
          <p:cNvCxnSpPr/>
          <p:nvPr/>
        </p:nvCxnSpPr>
        <p:spPr>
          <a:xfrm flipV="1">
            <a:off x="4902840" y="1297440"/>
            <a:ext cx="3701520" cy="3597120"/>
          </a:xfrm>
          <a:prstGeom prst="straightConnector1">
            <a:avLst/>
          </a:prstGeom>
          <a:ln cap="rnd">
            <a:solidFill>
              <a:srgbClr val="90ba4c"/>
            </a:solidFill>
            <a:round/>
            <a:tailEnd len="med" type="triangle" w="med"/>
          </a:ln>
        </p:spPr>
      </p:cxnSp>
      <p:sp>
        <p:nvSpPr>
          <p:cNvPr id="154" name="ZoneTexte 16"/>
          <p:cNvSpPr/>
          <p:nvPr/>
        </p:nvSpPr>
        <p:spPr>
          <a:xfrm>
            <a:off x="681840" y="436680"/>
            <a:ext cx="3777480" cy="54684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200" spc="-1" strike="noStrike">
                <a:solidFill>
                  <a:srgbClr val="ffffff"/>
                </a:solidFill>
                <a:latin typeface="Calibri"/>
              </a:rPr>
              <a:t>I. Explication application pour les ambassadeurs digitaux :</a:t>
            </a:r>
            <a:endParaRPr b="0" lang="fr-FR" sz="1200" spc="-1" strike="noStrike">
              <a:solidFill>
                <a:srgbClr val="ffffff"/>
              </a:solidFill>
              <a:latin typeface="Arial"/>
            </a:endParaRPr>
          </a:p>
          <a:p>
            <a:pPr defTabSz="457200">
              <a:lnSpc>
                <a:spcPct val="100000"/>
              </a:lnSpc>
            </a:pPr>
            <a:endParaRPr b="0" lang="fr-FR" sz="1800" spc="-1" strike="noStrike">
              <a:solidFill>
                <a:srgbClr val="ffffff"/>
              </a:solidFill>
              <a:latin typeface="Arial"/>
            </a:endParaRPr>
          </a:p>
        </p:txBody>
      </p:sp>
      <p:sp>
        <p:nvSpPr>
          <p:cNvPr id="155" name="ZoneTexte 17"/>
          <p:cNvSpPr/>
          <p:nvPr/>
        </p:nvSpPr>
        <p:spPr>
          <a:xfrm>
            <a:off x="2318760" y="1583280"/>
            <a:ext cx="3125160" cy="30312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400" spc="-1" strike="noStrike" cap="all">
                <a:solidFill>
                  <a:srgbClr val="ffffff"/>
                </a:solidFill>
                <a:latin typeface="Calibri Light"/>
              </a:rPr>
              <a:t>Partie 2 : explication de l’affichage</a:t>
            </a:r>
            <a:endParaRPr b="0" lang="fr-FR" sz="1400" spc="-1" strike="noStrike">
              <a:solidFill>
                <a:srgbClr val="ffffff"/>
              </a:solidFill>
              <a:latin typeface="Arial"/>
            </a:endParaRPr>
          </a:p>
        </p:txBody>
      </p:sp>
      <p:cxnSp>
        <p:nvCxnSpPr>
          <p:cNvPr id="156" name="Connecteur droit avec flèche 5"/>
          <p:cNvCxnSpPr/>
          <p:nvPr/>
        </p:nvCxnSpPr>
        <p:spPr>
          <a:xfrm>
            <a:off x="6766560" y="2373480"/>
            <a:ext cx="1289160" cy="360"/>
          </a:xfrm>
          <a:prstGeom prst="straightConnector1">
            <a:avLst/>
          </a:prstGeom>
          <a:ln cap="rnd">
            <a:solidFill>
              <a:srgbClr val="90ba4c"/>
            </a:solidFill>
            <a:round/>
            <a:tailEnd len="med" type="triangle" w="med"/>
          </a:ln>
        </p:spPr>
      </p:cxnSp>
    </p:spTree>
  </p:cSld>
  <p:transition spd="slow">
    <p:fade/>
  </p:transition>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pic>
        <p:nvPicPr>
          <p:cNvPr id="157" name="Picture 21" descr="">
            <a:extLst>
              <a:ext uri="{C183D7F6-B498-43B3-948B-1728B52AA6E4}">
                <adec:decorative xmlns:adec="http://schemas.microsoft.com/office/drawing/2017/decorative" val="1"/>
              </a:ext>
            </a:extLst>
          </p:cNvPr>
          <p:cNvPicPr/>
          <p:nvPr/>
        </p:nvPicPr>
        <p:blipFill>
          <a:blip r:embed="rId2"/>
          <a:stretch/>
        </p:blipFill>
        <p:spPr>
          <a:xfrm>
            <a:off x="0" y="0"/>
            <a:ext cx="12188520" cy="6855840"/>
          </a:xfrm>
          <a:prstGeom prst="rect">
            <a:avLst/>
          </a:prstGeom>
          <a:ln w="0">
            <a:noFill/>
          </a:ln>
        </p:spPr>
      </p:pic>
      <p:sp>
        <p:nvSpPr>
          <p:cNvPr id="158" name="PlaceHolder 1"/>
          <p:cNvSpPr>
            <a:spLocks noGrp="1"/>
          </p:cNvSpPr>
          <p:nvPr>
            <p:ph type="title"/>
          </p:nvPr>
        </p:nvSpPr>
        <p:spPr>
          <a:xfrm>
            <a:off x="968760" y="1121400"/>
            <a:ext cx="5991840" cy="924120"/>
          </a:xfrm>
          <a:prstGeom prst="rect">
            <a:avLst/>
          </a:prstGeom>
          <a:noFill/>
          <a:ln w="0">
            <a:noFill/>
          </a:ln>
        </p:spPr>
        <p:txBody>
          <a:bodyPr lIns="91440" rIns="91440" tIns="45720" bIns="45720" anchor="ctr">
            <a:normAutofit/>
          </a:bodyPr>
          <a:p>
            <a:pPr indent="0" algn="ctr" defTabSz="457200">
              <a:lnSpc>
                <a:spcPct val="100000"/>
              </a:lnSpc>
              <a:buNone/>
            </a:pPr>
            <a:r>
              <a:rPr b="0" lang="fr-FR" sz="3600" spc="-1" strike="noStrike" cap="all">
                <a:solidFill>
                  <a:schemeClr val="dk1"/>
                </a:solidFill>
                <a:latin typeface="Calibri Light"/>
              </a:rPr>
              <a:t>6. Editform1</a:t>
            </a:r>
            <a:endParaRPr b="0" lang="en-US" sz="3600" spc="-1" strike="noStrike">
              <a:solidFill>
                <a:schemeClr val="dk1"/>
              </a:solidFill>
              <a:latin typeface="Calibri"/>
            </a:endParaRPr>
          </a:p>
        </p:txBody>
      </p:sp>
      <p:sp>
        <p:nvSpPr>
          <p:cNvPr id="159" name="PlaceHolder 2"/>
          <p:cNvSpPr>
            <a:spLocks noGrp="1"/>
          </p:cNvSpPr>
          <p:nvPr>
            <p:ph/>
          </p:nvPr>
        </p:nvSpPr>
        <p:spPr>
          <a:xfrm>
            <a:off x="685800" y="2142000"/>
            <a:ext cx="6282000" cy="4105800"/>
          </a:xfrm>
          <a:prstGeom prst="rect">
            <a:avLst/>
          </a:prstGeom>
          <a:noFill/>
          <a:ln w="0">
            <a:noFill/>
          </a:ln>
        </p:spPr>
        <p:txBody>
          <a:bodyPr lIns="91440" rIns="91440" tIns="45720" bIns="45720" anchor="ctr">
            <a:normAutofit/>
          </a:bodyPr>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La fonction Item permet de rechercher et d’afficher les valeurs présente dans la liste Ticket_Animation_Challenge_DC seulement si la variable ID est égal au SelectedItemID.</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La fonction DataSource permet de définir la source de données qui est Ticket_Animation_Challenge_DC.</a:t>
            </a:r>
            <a:endParaRPr b="0" lang="en-US" sz="1600" spc="-1" strike="noStrike">
              <a:solidFill>
                <a:schemeClr val="dk1"/>
              </a:solidFill>
              <a:latin typeface="Calibri"/>
            </a:endParaRPr>
          </a:p>
        </p:txBody>
      </p:sp>
      <p:sp>
        <p:nvSpPr>
          <p:cNvPr id="160" name="Espace réservé du contenu 9"/>
          <p:cNvSpPr/>
          <p:nvPr/>
        </p:nvSpPr>
        <p:spPr>
          <a:xfrm>
            <a:off x="7963560" y="990720"/>
            <a:ext cx="2700000" cy="5043960"/>
          </a:xfrm>
          <a:prstGeom prst="roundRect">
            <a:avLst>
              <a:gd name="adj" fmla="val 4380"/>
            </a:avLst>
          </a:prstGeom>
          <a:blipFill rotWithShape="0">
            <a:blip r:embed="rId3"/>
            <a:srcRect/>
            <a:stretch/>
          </a:blipFill>
          <a:ln cap="sq" w="50800">
            <a:solidFill>
              <a:srgbClr val="ffffff"/>
            </a:solidFill>
            <a:miter/>
          </a:ln>
          <a:effectLst>
            <a:outerShdw algn="tl" blurRad="254160" rotWithShape="0">
              <a:srgbClr val="000000">
                <a:alpha val="43000"/>
              </a:srgbClr>
            </a:outerShdw>
          </a:effectLst>
        </p:spPr>
        <p:style>
          <a:lnRef idx="0"/>
          <a:fillRef idx="0"/>
          <a:effectRef idx="0"/>
          <a:fontRef idx="minor"/>
        </p:style>
        <p:txBody>
          <a:bodyPr lIns="90000" rIns="90000" tIns="45000" bIns="45000" anchor="t">
            <a:noAutofit/>
          </a:bodyPr>
          <a:p>
            <a:endParaRPr b="0" lang="fr-FR" sz="1800" spc="-1" strike="noStrike">
              <a:solidFill>
                <a:srgbClr val="000000"/>
              </a:solidFill>
              <a:latin typeface="Arial"/>
            </a:endParaRPr>
          </a:p>
        </p:txBody>
      </p:sp>
      <p:pic>
        <p:nvPicPr>
          <p:cNvPr id="161" name="Image 8" descr=""/>
          <p:cNvPicPr/>
          <p:nvPr/>
        </p:nvPicPr>
        <p:blipFill>
          <a:blip r:embed="rId4"/>
          <a:stretch/>
        </p:blipFill>
        <p:spPr>
          <a:xfrm>
            <a:off x="7887960" y="896400"/>
            <a:ext cx="2775600" cy="5232240"/>
          </a:xfrm>
          <a:prstGeom prst="rect">
            <a:avLst/>
          </a:prstGeom>
          <a:ln w="0">
            <a:noFill/>
          </a:ln>
        </p:spPr>
      </p:pic>
      <p:pic>
        <p:nvPicPr>
          <p:cNvPr id="162" name="Image 3" descr=""/>
          <p:cNvPicPr/>
          <p:nvPr/>
        </p:nvPicPr>
        <p:blipFill>
          <a:blip r:embed="rId5"/>
          <a:stretch/>
        </p:blipFill>
        <p:spPr>
          <a:xfrm>
            <a:off x="7765200" y="844560"/>
            <a:ext cx="3020760" cy="5351400"/>
          </a:xfrm>
          <a:prstGeom prst="rect">
            <a:avLst/>
          </a:prstGeom>
          <a:ln w="0">
            <a:noFill/>
          </a:ln>
        </p:spPr>
      </p:pic>
      <p:sp>
        <p:nvSpPr>
          <p:cNvPr id="163" name="ZoneTexte 2"/>
          <p:cNvSpPr/>
          <p:nvPr/>
        </p:nvSpPr>
        <p:spPr>
          <a:xfrm>
            <a:off x="685800" y="567360"/>
            <a:ext cx="3823560" cy="54684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200" spc="-1" strike="noStrike">
                <a:solidFill>
                  <a:srgbClr val="ffffff"/>
                </a:solidFill>
                <a:latin typeface="Calibri"/>
              </a:rPr>
              <a:t>I. Explication application pour les ambassadeurs digitaux :</a:t>
            </a:r>
            <a:endParaRPr b="0" lang="fr-FR" sz="1200" spc="-1" strike="noStrike">
              <a:solidFill>
                <a:srgbClr val="ffffff"/>
              </a:solidFill>
              <a:latin typeface="Arial"/>
            </a:endParaRPr>
          </a:p>
          <a:p>
            <a:pPr defTabSz="457200">
              <a:lnSpc>
                <a:spcPct val="100000"/>
              </a:lnSpc>
            </a:pPr>
            <a:endParaRPr b="0" lang="fr-FR" sz="1800" spc="-1" strike="noStrike">
              <a:solidFill>
                <a:srgbClr val="ffffff"/>
              </a:solidFill>
              <a:latin typeface="Arial"/>
            </a:endParaRPr>
          </a:p>
        </p:txBody>
      </p:sp>
      <p:sp>
        <p:nvSpPr>
          <p:cNvPr id="164" name="ZoneTexte 5"/>
          <p:cNvSpPr/>
          <p:nvPr/>
        </p:nvSpPr>
        <p:spPr>
          <a:xfrm>
            <a:off x="2076480" y="2196360"/>
            <a:ext cx="4017600" cy="30312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400" spc="-1" strike="noStrike" cap="all">
                <a:solidFill>
                  <a:srgbClr val="ffffff"/>
                </a:solidFill>
                <a:latin typeface="Calibri Light"/>
              </a:rPr>
              <a:t>Partie 1 : explication des principales fonctions</a:t>
            </a:r>
            <a:endParaRPr b="0" lang="fr-FR" sz="1400" spc="-1" strike="noStrike">
              <a:solidFill>
                <a:srgbClr val="ffffff"/>
              </a:solidFill>
              <a:latin typeface="Arial"/>
            </a:endParaRPr>
          </a:p>
        </p:txBody>
      </p:sp>
    </p:spTree>
  </p:cSld>
  <p:transition spd="slow">
    <p:fade/>
  </p:transition>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pic>
        <p:nvPicPr>
          <p:cNvPr id="165" name="Picture 21" descr="">
            <a:extLst>
              <a:ext uri="{C183D7F6-B498-43B3-948B-1728B52AA6E4}">
                <adec:decorative xmlns:adec="http://schemas.microsoft.com/office/drawing/2017/decorative" val="1"/>
              </a:ext>
            </a:extLst>
          </p:cNvPr>
          <p:cNvPicPr/>
          <p:nvPr/>
        </p:nvPicPr>
        <p:blipFill>
          <a:blip r:embed="rId2"/>
          <a:stretch/>
        </p:blipFill>
        <p:spPr>
          <a:xfrm>
            <a:off x="0" y="0"/>
            <a:ext cx="12188520" cy="6855840"/>
          </a:xfrm>
          <a:prstGeom prst="rect">
            <a:avLst/>
          </a:prstGeom>
          <a:ln w="0">
            <a:noFill/>
          </a:ln>
        </p:spPr>
      </p:pic>
      <p:sp>
        <p:nvSpPr>
          <p:cNvPr id="166" name="PlaceHolder 1"/>
          <p:cNvSpPr>
            <a:spLocks noGrp="1"/>
          </p:cNvSpPr>
          <p:nvPr>
            <p:ph type="title"/>
          </p:nvPr>
        </p:nvSpPr>
        <p:spPr>
          <a:xfrm>
            <a:off x="695160" y="891000"/>
            <a:ext cx="6282000" cy="917280"/>
          </a:xfrm>
          <a:prstGeom prst="rect">
            <a:avLst/>
          </a:prstGeom>
          <a:noFill/>
          <a:ln w="0">
            <a:noFill/>
          </a:ln>
        </p:spPr>
        <p:txBody>
          <a:bodyPr lIns="91440" rIns="91440" tIns="45720" bIns="45720" anchor="ctr">
            <a:normAutofit/>
          </a:bodyPr>
          <a:p>
            <a:pPr indent="0" algn="ctr" defTabSz="457200">
              <a:lnSpc>
                <a:spcPct val="100000"/>
              </a:lnSpc>
              <a:buNone/>
            </a:pPr>
            <a:r>
              <a:rPr b="0" lang="fr-FR" sz="3600" spc="-1" strike="noStrike" cap="all">
                <a:solidFill>
                  <a:schemeClr val="dk1"/>
                </a:solidFill>
                <a:latin typeface="Calibri Light"/>
              </a:rPr>
              <a:t>6. EDITForm1</a:t>
            </a:r>
            <a:endParaRPr b="0" lang="en-US" sz="3600" spc="-1" strike="noStrike">
              <a:solidFill>
                <a:schemeClr val="dk1"/>
              </a:solidFill>
              <a:latin typeface="Calibri"/>
            </a:endParaRPr>
          </a:p>
        </p:txBody>
      </p:sp>
      <p:sp>
        <p:nvSpPr>
          <p:cNvPr id="167" name="PlaceHolder 2"/>
          <p:cNvSpPr>
            <a:spLocks noGrp="1"/>
          </p:cNvSpPr>
          <p:nvPr>
            <p:ph/>
          </p:nvPr>
        </p:nvSpPr>
        <p:spPr>
          <a:xfrm>
            <a:off x="685800" y="2142000"/>
            <a:ext cx="6282000" cy="4105800"/>
          </a:xfrm>
          <a:prstGeom prst="rect">
            <a:avLst/>
          </a:prstGeom>
          <a:noFill/>
          <a:ln w="0">
            <a:noFill/>
          </a:ln>
        </p:spPr>
        <p:txBody>
          <a:bodyPr lIns="91440" rIns="91440" tIns="45720" bIns="45720" anchor="ctr">
            <a:normAutofit fontScale="86943" lnSpcReduction="10000"/>
          </a:bodyPr>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Chaque titre souligné correspond à un DataCardKey qui lui appartient à un DataCard.</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Chaque encadré correspond à un DataCardValue. Chaque DataCardValue correspond à un DataCard.</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Chaque DataCard est constitué d’un StarVisible(champ obligatoire ou non)/ErrorMessage/DataCardValue/DataCardKey.</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La liste des DataCard est : le titre/la région/le nom du CAF/Agence/CAF|Agences(champ invisible permettant l’affichage sur le BrowseScreen1)/Ambassadeur Digital/ Liste des participants/nombre participants/Date d’animation (=test2)/Statut (champ invisible permettant de définir par défaut le statut ‘A traiter’)/manager CAF/Retenu (champ invisible permettant de définir en non retenu par défaut)</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LblAppName3 correspond au nom de la page.</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Les icones Accept1, Cancel1 correspondent respectivement à soumettre la nouvelle déclaration, ou l’abandonner  et revenir sur le BrowseScreen1 ( qui est la page « principale »).</a:t>
            </a:r>
            <a:endParaRPr b="0" lang="en-US" sz="1600" spc="-1" strike="noStrike">
              <a:solidFill>
                <a:schemeClr val="dk1"/>
              </a:solidFill>
              <a:latin typeface="Calibri"/>
            </a:endParaRPr>
          </a:p>
          <a:p>
            <a:pPr indent="0" defTabSz="457200">
              <a:lnSpc>
                <a:spcPct val="100000"/>
              </a:lnSpc>
              <a:spcAft>
                <a:spcPts val="1001"/>
              </a:spcAft>
              <a:buNone/>
            </a:pPr>
            <a:endParaRPr b="0" lang="en-US" sz="1600" spc="-1" strike="noStrike">
              <a:solidFill>
                <a:schemeClr val="dk1"/>
              </a:solidFill>
              <a:latin typeface="Calibri"/>
            </a:endParaRPr>
          </a:p>
        </p:txBody>
      </p:sp>
      <p:sp>
        <p:nvSpPr>
          <p:cNvPr id="168" name="Espace réservé du contenu 9"/>
          <p:cNvSpPr/>
          <p:nvPr/>
        </p:nvSpPr>
        <p:spPr>
          <a:xfrm>
            <a:off x="7963560" y="990720"/>
            <a:ext cx="2700000" cy="5043960"/>
          </a:xfrm>
          <a:prstGeom prst="roundRect">
            <a:avLst>
              <a:gd name="adj" fmla="val 4380"/>
            </a:avLst>
          </a:prstGeom>
          <a:blipFill rotWithShape="0">
            <a:blip r:embed="rId3"/>
            <a:srcRect/>
            <a:stretch/>
          </a:blipFill>
          <a:ln cap="sq" w="50800">
            <a:solidFill>
              <a:srgbClr val="ffffff"/>
            </a:solidFill>
            <a:miter/>
          </a:ln>
          <a:effectLst>
            <a:outerShdw algn="tl" blurRad="254160" rotWithShape="0">
              <a:srgbClr val="000000">
                <a:alpha val="43000"/>
              </a:srgbClr>
            </a:outerShdw>
          </a:effectLst>
        </p:spPr>
        <p:style>
          <a:lnRef idx="0"/>
          <a:fillRef idx="0"/>
          <a:effectRef idx="0"/>
          <a:fontRef idx="minor"/>
        </p:style>
        <p:txBody>
          <a:bodyPr lIns="90000" rIns="90000" tIns="45000" bIns="45000" anchor="t">
            <a:noAutofit/>
          </a:bodyPr>
          <a:p>
            <a:endParaRPr b="0" lang="fr-FR" sz="1800" spc="-1" strike="noStrike">
              <a:solidFill>
                <a:srgbClr val="000000"/>
              </a:solidFill>
              <a:latin typeface="Arial"/>
            </a:endParaRPr>
          </a:p>
        </p:txBody>
      </p:sp>
      <p:pic>
        <p:nvPicPr>
          <p:cNvPr id="169" name="Image 8" descr=""/>
          <p:cNvPicPr/>
          <p:nvPr/>
        </p:nvPicPr>
        <p:blipFill>
          <a:blip r:embed="rId4"/>
          <a:stretch/>
        </p:blipFill>
        <p:spPr>
          <a:xfrm>
            <a:off x="7895880" y="990720"/>
            <a:ext cx="2835360" cy="5037840"/>
          </a:xfrm>
          <a:prstGeom prst="rect">
            <a:avLst/>
          </a:prstGeom>
          <a:ln w="0">
            <a:noFill/>
          </a:ln>
        </p:spPr>
      </p:pic>
      <p:pic>
        <p:nvPicPr>
          <p:cNvPr id="170" name="Image 3" descr=""/>
          <p:cNvPicPr/>
          <p:nvPr/>
        </p:nvPicPr>
        <p:blipFill>
          <a:blip r:embed="rId5"/>
          <a:stretch/>
        </p:blipFill>
        <p:spPr>
          <a:xfrm>
            <a:off x="7895880" y="1008360"/>
            <a:ext cx="2835360" cy="5023080"/>
          </a:xfrm>
          <a:prstGeom prst="rect">
            <a:avLst/>
          </a:prstGeom>
          <a:ln w="0">
            <a:noFill/>
          </a:ln>
        </p:spPr>
      </p:pic>
      <p:cxnSp>
        <p:nvCxnSpPr>
          <p:cNvPr id="171" name="Connecteur droit avec flèche 5"/>
          <p:cNvCxnSpPr/>
          <p:nvPr/>
        </p:nvCxnSpPr>
        <p:spPr>
          <a:xfrm flipV="1">
            <a:off x="6862320" y="1619640"/>
            <a:ext cx="1101600" cy="740520"/>
          </a:xfrm>
          <a:prstGeom prst="straightConnector1">
            <a:avLst/>
          </a:prstGeom>
          <a:ln cap="rnd">
            <a:solidFill>
              <a:srgbClr val="90ba4c"/>
            </a:solidFill>
            <a:round/>
            <a:tailEnd len="med" type="triangle" w="med"/>
          </a:ln>
        </p:spPr>
      </p:cxnSp>
      <p:cxnSp>
        <p:nvCxnSpPr>
          <p:cNvPr id="172" name="Connecteur droit avec flèche 7"/>
          <p:cNvCxnSpPr/>
          <p:nvPr/>
        </p:nvCxnSpPr>
        <p:spPr>
          <a:xfrm flipV="1">
            <a:off x="6696720" y="2682000"/>
            <a:ext cx="1341360" cy="148320"/>
          </a:xfrm>
          <a:prstGeom prst="straightConnector1">
            <a:avLst/>
          </a:prstGeom>
          <a:ln cap="rnd">
            <a:solidFill>
              <a:srgbClr val="90ba4c"/>
            </a:solidFill>
            <a:round/>
            <a:tailEnd len="med" type="triangle" w="med"/>
          </a:ln>
        </p:spPr>
      </p:cxnSp>
      <p:cxnSp>
        <p:nvCxnSpPr>
          <p:cNvPr id="173" name="Connecteur droit avec flèche 11"/>
          <p:cNvCxnSpPr/>
          <p:nvPr/>
        </p:nvCxnSpPr>
        <p:spPr>
          <a:xfrm flipV="1">
            <a:off x="6696720" y="2065680"/>
            <a:ext cx="1332720" cy="764640"/>
          </a:xfrm>
          <a:prstGeom prst="straightConnector1">
            <a:avLst/>
          </a:prstGeom>
          <a:ln cap="rnd">
            <a:solidFill>
              <a:srgbClr val="90ba4c"/>
            </a:solidFill>
            <a:round/>
            <a:tailEnd len="med" type="triangle" w="med"/>
          </a:ln>
        </p:spPr>
      </p:cxnSp>
      <p:cxnSp>
        <p:nvCxnSpPr>
          <p:cNvPr id="174" name="Connecteur droit 14"/>
          <p:cNvCxnSpPr/>
          <p:nvPr/>
        </p:nvCxnSpPr>
        <p:spPr>
          <a:xfrm>
            <a:off x="7963560" y="3685320"/>
            <a:ext cx="360" cy="921600"/>
          </a:xfrm>
          <a:prstGeom prst="straightConnector1">
            <a:avLst/>
          </a:prstGeom>
          <a:ln cap="rnd">
            <a:solidFill>
              <a:srgbClr val="000000"/>
            </a:solidFill>
            <a:round/>
          </a:ln>
        </p:spPr>
      </p:cxnSp>
      <p:cxnSp>
        <p:nvCxnSpPr>
          <p:cNvPr id="175" name="Connecteur droit 16"/>
          <p:cNvCxnSpPr/>
          <p:nvPr/>
        </p:nvCxnSpPr>
        <p:spPr>
          <a:xfrm>
            <a:off x="7963560" y="4606560"/>
            <a:ext cx="2700720" cy="360"/>
          </a:xfrm>
          <a:prstGeom prst="straightConnector1">
            <a:avLst/>
          </a:prstGeom>
          <a:ln cap="rnd">
            <a:solidFill>
              <a:srgbClr val="000000"/>
            </a:solidFill>
            <a:round/>
          </a:ln>
        </p:spPr>
      </p:cxnSp>
      <p:cxnSp>
        <p:nvCxnSpPr>
          <p:cNvPr id="176" name="Connecteur droit 18"/>
          <p:cNvCxnSpPr/>
          <p:nvPr/>
        </p:nvCxnSpPr>
        <p:spPr>
          <a:xfrm flipV="1">
            <a:off x="10663920" y="3770640"/>
            <a:ext cx="360" cy="836280"/>
          </a:xfrm>
          <a:prstGeom prst="straightConnector1">
            <a:avLst/>
          </a:prstGeom>
          <a:ln cap="rnd">
            <a:solidFill>
              <a:srgbClr val="000000"/>
            </a:solidFill>
            <a:round/>
          </a:ln>
        </p:spPr>
      </p:cxnSp>
      <p:cxnSp>
        <p:nvCxnSpPr>
          <p:cNvPr id="177" name="Connecteur droit 20"/>
          <p:cNvCxnSpPr/>
          <p:nvPr/>
        </p:nvCxnSpPr>
        <p:spPr>
          <a:xfrm flipH="1" flipV="1">
            <a:off x="7895880" y="3685320"/>
            <a:ext cx="2768400" cy="85680"/>
          </a:xfrm>
          <a:prstGeom prst="straightConnector1">
            <a:avLst/>
          </a:prstGeom>
          <a:ln cap="rnd">
            <a:solidFill>
              <a:srgbClr val="000000"/>
            </a:solidFill>
            <a:round/>
          </a:ln>
        </p:spPr>
      </p:cxnSp>
      <p:cxnSp>
        <p:nvCxnSpPr>
          <p:cNvPr id="178" name="Connecteur droit avec flèche 22"/>
          <p:cNvCxnSpPr/>
          <p:nvPr/>
        </p:nvCxnSpPr>
        <p:spPr>
          <a:xfrm>
            <a:off x="5364360" y="3535560"/>
            <a:ext cx="2599560" cy="435600"/>
          </a:xfrm>
          <a:prstGeom prst="straightConnector1">
            <a:avLst/>
          </a:prstGeom>
          <a:ln cap="rnd">
            <a:solidFill>
              <a:srgbClr val="90ba4c"/>
            </a:solidFill>
            <a:round/>
            <a:tailEnd len="med" type="triangle" w="med"/>
          </a:ln>
        </p:spPr>
      </p:cxnSp>
      <p:cxnSp>
        <p:nvCxnSpPr>
          <p:cNvPr id="179" name="Connecteur droit avec flèche 28"/>
          <p:cNvCxnSpPr/>
          <p:nvPr/>
        </p:nvCxnSpPr>
        <p:spPr>
          <a:xfrm flipV="1">
            <a:off x="6862320" y="1262520"/>
            <a:ext cx="1167120" cy="4250160"/>
          </a:xfrm>
          <a:prstGeom prst="straightConnector1">
            <a:avLst/>
          </a:prstGeom>
          <a:ln cap="rnd">
            <a:solidFill>
              <a:srgbClr val="90ba4c"/>
            </a:solidFill>
            <a:round/>
            <a:tailEnd len="med" type="triangle" w="med"/>
          </a:ln>
        </p:spPr>
      </p:cxnSp>
      <p:cxnSp>
        <p:nvCxnSpPr>
          <p:cNvPr id="180" name="Connecteur droit avec flèche 30"/>
          <p:cNvCxnSpPr/>
          <p:nvPr/>
        </p:nvCxnSpPr>
        <p:spPr>
          <a:xfrm flipV="1">
            <a:off x="6862320" y="1345320"/>
            <a:ext cx="3614400" cy="4167360"/>
          </a:xfrm>
          <a:prstGeom prst="straightConnector1">
            <a:avLst/>
          </a:prstGeom>
          <a:ln cap="rnd">
            <a:solidFill>
              <a:srgbClr val="90ba4c"/>
            </a:solidFill>
            <a:round/>
            <a:tailEnd len="med" type="triangle" w="med"/>
          </a:ln>
        </p:spPr>
      </p:cxnSp>
      <p:sp>
        <p:nvSpPr>
          <p:cNvPr id="181" name="ZoneTexte 31"/>
          <p:cNvSpPr/>
          <p:nvPr/>
        </p:nvSpPr>
        <p:spPr>
          <a:xfrm>
            <a:off x="685800" y="454320"/>
            <a:ext cx="3823560" cy="54684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200" spc="-1" strike="noStrike">
                <a:solidFill>
                  <a:srgbClr val="ffffff"/>
                </a:solidFill>
                <a:latin typeface="Calibri"/>
              </a:rPr>
              <a:t>I. Explication application pour les ambassadeurs digitaux :</a:t>
            </a:r>
            <a:endParaRPr b="0" lang="fr-FR" sz="1200" spc="-1" strike="noStrike">
              <a:solidFill>
                <a:srgbClr val="ffffff"/>
              </a:solidFill>
              <a:latin typeface="Arial"/>
            </a:endParaRPr>
          </a:p>
          <a:p>
            <a:pPr defTabSz="457200">
              <a:lnSpc>
                <a:spcPct val="100000"/>
              </a:lnSpc>
            </a:pPr>
            <a:endParaRPr b="0" lang="fr-FR" sz="1800" spc="-1" strike="noStrike">
              <a:solidFill>
                <a:srgbClr val="ffffff"/>
              </a:solidFill>
              <a:latin typeface="Arial"/>
            </a:endParaRPr>
          </a:p>
        </p:txBody>
      </p:sp>
      <p:sp>
        <p:nvSpPr>
          <p:cNvPr id="182" name="ZoneTexte 32"/>
          <p:cNvSpPr/>
          <p:nvPr/>
        </p:nvSpPr>
        <p:spPr>
          <a:xfrm>
            <a:off x="2364120" y="1619640"/>
            <a:ext cx="3186360" cy="30312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400" spc="-1" strike="noStrike" cap="all">
                <a:solidFill>
                  <a:srgbClr val="ffffff"/>
                </a:solidFill>
                <a:latin typeface="Calibri Light"/>
              </a:rPr>
              <a:t>Partie 2 : explication de l’affichage</a:t>
            </a:r>
            <a:endParaRPr b="0" lang="fr-FR" sz="1400" spc="-1" strike="noStrike">
              <a:solidFill>
                <a:srgbClr val="ffffff"/>
              </a:solidFill>
              <a:latin typeface="Arial"/>
            </a:endParaRPr>
          </a:p>
        </p:txBody>
      </p:sp>
    </p:spTree>
  </p:cSld>
  <p:transition spd="slow">
    <p:fade/>
  </p:transition>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pic>
        <p:nvPicPr>
          <p:cNvPr id="183" name="Picture 28" descr="">
            <a:extLst>
              <a:ext uri="{C183D7F6-B498-43B3-948B-1728B52AA6E4}">
                <adec:decorative xmlns:adec="http://schemas.microsoft.com/office/drawing/2017/decorative" val="1"/>
              </a:ext>
            </a:extLst>
          </p:cNvPr>
          <p:cNvPicPr/>
          <p:nvPr/>
        </p:nvPicPr>
        <p:blipFill>
          <a:blip r:embed="rId2"/>
          <a:stretch/>
        </p:blipFill>
        <p:spPr>
          <a:xfrm>
            <a:off x="0" y="0"/>
            <a:ext cx="12188520" cy="6855840"/>
          </a:xfrm>
          <a:prstGeom prst="rect">
            <a:avLst/>
          </a:prstGeom>
          <a:ln w="0">
            <a:noFill/>
          </a:ln>
        </p:spPr>
      </p:pic>
      <p:sp>
        <p:nvSpPr>
          <p:cNvPr id="184" name="PlaceHolder 1"/>
          <p:cNvSpPr>
            <a:spLocks noGrp="1"/>
          </p:cNvSpPr>
          <p:nvPr>
            <p:ph type="title"/>
          </p:nvPr>
        </p:nvSpPr>
        <p:spPr>
          <a:xfrm>
            <a:off x="685800" y="1412280"/>
            <a:ext cx="6282000" cy="1081440"/>
          </a:xfrm>
          <a:prstGeom prst="rect">
            <a:avLst/>
          </a:prstGeom>
          <a:noFill/>
          <a:ln w="0">
            <a:noFill/>
          </a:ln>
        </p:spPr>
        <p:txBody>
          <a:bodyPr lIns="91440" rIns="91440" tIns="45720" bIns="45720" anchor="ctr">
            <a:normAutofit/>
          </a:bodyPr>
          <a:p>
            <a:pPr indent="0" algn="ctr" defTabSz="457200">
              <a:lnSpc>
                <a:spcPct val="100000"/>
              </a:lnSpc>
              <a:buNone/>
            </a:pPr>
            <a:r>
              <a:rPr b="0" lang="en-US" sz="3600" spc="-1" strike="noStrike" cap="all">
                <a:solidFill>
                  <a:schemeClr val="dk1"/>
                </a:solidFill>
                <a:latin typeface="Calibri Light"/>
              </a:rPr>
              <a:t>7. Validation</a:t>
            </a:r>
            <a:endParaRPr b="0" lang="en-US" sz="3600" spc="-1" strike="noStrike">
              <a:solidFill>
                <a:schemeClr val="dk1"/>
              </a:solidFill>
              <a:latin typeface="Calibri"/>
            </a:endParaRPr>
          </a:p>
        </p:txBody>
      </p:sp>
      <p:sp>
        <p:nvSpPr>
          <p:cNvPr id="185" name="PlaceHolder 2"/>
          <p:cNvSpPr>
            <a:spLocks noGrp="1"/>
          </p:cNvSpPr>
          <p:nvPr>
            <p:ph/>
          </p:nvPr>
        </p:nvSpPr>
        <p:spPr>
          <a:xfrm>
            <a:off x="685800" y="2142000"/>
            <a:ext cx="6282000" cy="3648600"/>
          </a:xfrm>
          <a:prstGeom prst="rect">
            <a:avLst/>
          </a:prstGeom>
          <a:noFill/>
          <a:ln w="0">
            <a:noFill/>
          </a:ln>
        </p:spPr>
        <p:txBody>
          <a:bodyPr lIns="91440" rIns="91440" tIns="45720" bIns="45720" anchor="ctr">
            <a:normAutofit/>
          </a:bodyPr>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Les IconsCheck1 et iconCircle1 correspondent à l’icone signifiant que la déclaration a été validée.</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LblSuccessMsg1 correspond au texte présent sur la page.</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Button2 est égal au bouton Home permettant de revenir à la page principale (BrowseScreen1)</a:t>
            </a:r>
            <a:endParaRPr b="0" lang="en-US" sz="1600" spc="-1" strike="noStrike">
              <a:solidFill>
                <a:schemeClr val="dk1"/>
              </a:solidFill>
              <a:latin typeface="Calibri"/>
            </a:endParaRPr>
          </a:p>
        </p:txBody>
      </p:sp>
      <p:sp>
        <p:nvSpPr>
          <p:cNvPr id="186" name="Espace réservé du contenu 11"/>
          <p:cNvSpPr/>
          <p:nvPr/>
        </p:nvSpPr>
        <p:spPr>
          <a:xfrm>
            <a:off x="7957800" y="990720"/>
            <a:ext cx="2711880" cy="4800240"/>
          </a:xfrm>
          <a:prstGeom prst="roundRect">
            <a:avLst>
              <a:gd name="adj" fmla="val 4380"/>
            </a:avLst>
          </a:prstGeom>
          <a:blipFill rotWithShape="0">
            <a:blip r:embed="rId3"/>
            <a:srcRect/>
            <a:stretch/>
          </a:blipFill>
          <a:ln cap="sq" w="50800">
            <a:solidFill>
              <a:srgbClr val="ffffff"/>
            </a:solidFill>
            <a:miter/>
          </a:ln>
          <a:effectLst>
            <a:outerShdw algn="tl" blurRad="254160" rotWithShape="0">
              <a:srgbClr val="000000">
                <a:alpha val="43000"/>
              </a:srgbClr>
            </a:outerShdw>
          </a:effectLst>
        </p:spPr>
        <p:style>
          <a:lnRef idx="0"/>
          <a:fillRef idx="0"/>
          <a:effectRef idx="0"/>
          <a:fontRef idx="minor"/>
        </p:style>
        <p:txBody>
          <a:bodyPr lIns="90000" rIns="90000" tIns="45000" bIns="45000" anchor="t">
            <a:noAutofit/>
          </a:bodyPr>
          <a:p>
            <a:endParaRPr b="0" lang="fr-FR" sz="1800" spc="-1" strike="noStrike">
              <a:solidFill>
                <a:srgbClr val="000000"/>
              </a:solidFill>
              <a:latin typeface="Arial"/>
            </a:endParaRPr>
          </a:p>
        </p:txBody>
      </p:sp>
      <p:cxnSp>
        <p:nvCxnSpPr>
          <p:cNvPr id="187" name="Connecteur droit avec flèche 13"/>
          <p:cNvCxnSpPr/>
          <p:nvPr/>
        </p:nvCxnSpPr>
        <p:spPr>
          <a:xfrm>
            <a:off x="6592320" y="4380120"/>
            <a:ext cx="2290680" cy="360"/>
          </a:xfrm>
          <a:prstGeom prst="straightConnector1">
            <a:avLst/>
          </a:prstGeom>
          <a:ln cap="rnd">
            <a:solidFill>
              <a:srgbClr val="90ba4c"/>
            </a:solidFill>
            <a:round/>
            <a:tailEnd len="med" type="triangle" w="med"/>
          </a:ln>
        </p:spPr>
      </p:cxnSp>
      <p:cxnSp>
        <p:nvCxnSpPr>
          <p:cNvPr id="188" name="Connecteur droit avec flèche 15"/>
          <p:cNvCxnSpPr/>
          <p:nvPr/>
        </p:nvCxnSpPr>
        <p:spPr>
          <a:xfrm flipV="1">
            <a:off x="5799600" y="3427920"/>
            <a:ext cx="2526120" cy="538920"/>
          </a:xfrm>
          <a:prstGeom prst="straightConnector1">
            <a:avLst/>
          </a:prstGeom>
          <a:ln cap="rnd">
            <a:solidFill>
              <a:srgbClr val="90ba4c"/>
            </a:solidFill>
            <a:round/>
            <a:tailEnd len="med" type="triangle" w="med"/>
          </a:ln>
        </p:spPr>
      </p:cxnSp>
      <p:cxnSp>
        <p:nvCxnSpPr>
          <p:cNvPr id="189" name="Connecteur droit avec flèche 17"/>
          <p:cNvCxnSpPr/>
          <p:nvPr/>
        </p:nvCxnSpPr>
        <p:spPr>
          <a:xfrm flipV="1">
            <a:off x="6748920" y="2700720"/>
            <a:ext cx="2334240" cy="614880"/>
          </a:xfrm>
          <a:prstGeom prst="straightConnector1">
            <a:avLst/>
          </a:prstGeom>
          <a:ln cap="rnd">
            <a:solidFill>
              <a:srgbClr val="90ba4c"/>
            </a:solidFill>
            <a:round/>
            <a:tailEnd len="med" type="triangle" w="med"/>
          </a:ln>
        </p:spPr>
      </p:cxnSp>
      <p:sp>
        <p:nvSpPr>
          <p:cNvPr id="190" name="ZoneTexte 20"/>
          <p:cNvSpPr/>
          <p:nvPr/>
        </p:nvSpPr>
        <p:spPr>
          <a:xfrm>
            <a:off x="685800" y="438840"/>
            <a:ext cx="3765600" cy="54684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200" spc="-1" strike="noStrike">
                <a:solidFill>
                  <a:srgbClr val="ffffff"/>
                </a:solidFill>
                <a:latin typeface="Calibri"/>
              </a:rPr>
              <a:t>I. Explication application pour les ambassadeurs digitaux :</a:t>
            </a:r>
            <a:endParaRPr b="0" lang="fr-FR" sz="1200" spc="-1" strike="noStrike">
              <a:solidFill>
                <a:srgbClr val="ffffff"/>
              </a:solidFill>
              <a:latin typeface="Arial"/>
            </a:endParaRPr>
          </a:p>
          <a:p>
            <a:pPr defTabSz="457200">
              <a:lnSpc>
                <a:spcPct val="100000"/>
              </a:lnSpc>
            </a:pPr>
            <a:endParaRPr b="0" lang="fr-FR" sz="1800" spc="-1" strike="noStrike">
              <a:solidFill>
                <a:srgbClr val="ffffff"/>
              </a:solidFill>
              <a:latin typeface="Arial"/>
            </a:endParaRPr>
          </a:p>
        </p:txBody>
      </p:sp>
    </p:spTree>
  </p:cSld>
  <p:transition spd="slow">
    <p:fade/>
  </p:transition>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PlaceHolder 1"/>
          <p:cNvSpPr>
            <a:spLocks noGrp="1"/>
          </p:cNvSpPr>
          <p:nvPr>
            <p:ph type="title"/>
          </p:nvPr>
        </p:nvSpPr>
        <p:spPr>
          <a:xfrm>
            <a:off x="685800" y="3308760"/>
            <a:ext cx="10131120" cy="1468440"/>
          </a:xfrm>
          <a:prstGeom prst="rect">
            <a:avLst/>
          </a:prstGeom>
          <a:noFill/>
          <a:ln w="0">
            <a:noFill/>
          </a:ln>
        </p:spPr>
        <p:txBody>
          <a:bodyPr lIns="91440" rIns="91440" tIns="45720" bIns="45720" anchor="b">
            <a:normAutofit/>
          </a:bodyPr>
          <a:p>
            <a:pPr marL="857160" indent="-857160" algn="ctr" defTabSz="457200">
              <a:lnSpc>
                <a:spcPct val="100000"/>
              </a:lnSpc>
              <a:buClr>
                <a:srgbClr val="ffffff"/>
              </a:buClr>
              <a:buFont typeface="Calibri Light"/>
              <a:buAutoNum type="romanUcPeriod" startAt="2"/>
            </a:pPr>
            <a:r>
              <a:rPr b="1" lang="fr-FR" sz="4000" spc="-1" strike="noStrike" cap="all">
                <a:solidFill>
                  <a:schemeClr val="dk1"/>
                </a:solidFill>
                <a:latin typeface="Calibri Light"/>
              </a:rPr>
              <a:t>Explication application pour les animateurs BCEFE:</a:t>
            </a:r>
            <a:endParaRPr b="0" lang="en-US" sz="4000" spc="-1" strike="noStrike">
              <a:solidFill>
                <a:schemeClr val="dk1"/>
              </a:solidFill>
              <a:latin typeface="Calibri"/>
            </a:endParaRPr>
          </a:p>
        </p:txBody>
      </p:sp>
      <p:sp>
        <p:nvSpPr>
          <p:cNvPr id="192" name="PlaceHolder 2"/>
          <p:cNvSpPr>
            <a:spLocks noGrp="1"/>
          </p:cNvSpPr>
          <p:nvPr>
            <p:ph/>
          </p:nvPr>
        </p:nvSpPr>
        <p:spPr>
          <a:xfrm>
            <a:off x="685800" y="4777560"/>
            <a:ext cx="10131120" cy="860040"/>
          </a:xfrm>
          <a:prstGeom prst="rect">
            <a:avLst/>
          </a:prstGeom>
          <a:noFill/>
          <a:ln w="0">
            <a:noFill/>
          </a:ln>
        </p:spPr>
        <p:txBody>
          <a:bodyPr lIns="91440" rIns="91440" tIns="45720" bIns="45720" anchor="t">
            <a:noAutofit/>
          </a:bodyPr>
          <a:p>
            <a:pPr indent="0">
              <a:spcBef>
                <a:spcPts val="1417"/>
              </a:spcBef>
              <a:buNone/>
            </a:pPr>
            <a:endParaRPr b="0" lang="en-US" sz="2000" spc="-1" strike="noStrike" cap="all">
              <a:solidFill>
                <a:schemeClr val="dk1"/>
              </a:solidFill>
              <a:latin typeface="Calibri"/>
            </a:endParaRPr>
          </a:p>
        </p:txBody>
      </p:sp>
    </p:spTree>
  </p:cSld>
  <p:transition spd="slow">
    <p:fade/>
  </p:transition>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PlaceHolder 1"/>
          <p:cNvSpPr>
            <a:spLocks noGrp="1"/>
          </p:cNvSpPr>
          <p:nvPr>
            <p:ph type="title"/>
          </p:nvPr>
        </p:nvSpPr>
        <p:spPr>
          <a:xfrm>
            <a:off x="685800" y="609480"/>
            <a:ext cx="10131120" cy="1455840"/>
          </a:xfrm>
          <a:prstGeom prst="rect">
            <a:avLst/>
          </a:prstGeom>
          <a:noFill/>
          <a:ln w="0">
            <a:noFill/>
          </a:ln>
        </p:spPr>
        <p:txBody>
          <a:bodyPr lIns="91440" rIns="91440" tIns="45720" bIns="45720" anchor="ctr">
            <a:normAutofit/>
          </a:bodyPr>
          <a:p>
            <a:pPr indent="0" algn="ctr" defTabSz="457200">
              <a:lnSpc>
                <a:spcPct val="100000"/>
              </a:lnSpc>
              <a:buNone/>
            </a:pPr>
            <a:r>
              <a:rPr b="0" lang="fr-FR" sz="3600" spc="-1" strike="noStrike" cap="all">
                <a:solidFill>
                  <a:schemeClr val="dk1"/>
                </a:solidFill>
                <a:latin typeface="Calibri Light"/>
              </a:rPr>
              <a:t>1. Mise en contexte</a:t>
            </a:r>
            <a:endParaRPr b="0" lang="en-US" sz="3600" spc="-1" strike="noStrike">
              <a:solidFill>
                <a:schemeClr val="dk1"/>
              </a:solidFill>
              <a:latin typeface="Calibri"/>
            </a:endParaRPr>
          </a:p>
        </p:txBody>
      </p:sp>
      <p:sp>
        <p:nvSpPr>
          <p:cNvPr id="194" name="PlaceHolder 2"/>
          <p:cNvSpPr>
            <a:spLocks noGrp="1"/>
          </p:cNvSpPr>
          <p:nvPr>
            <p:ph/>
          </p:nvPr>
        </p:nvSpPr>
        <p:spPr>
          <a:xfrm>
            <a:off x="685800" y="2142000"/>
            <a:ext cx="10131120" cy="3648600"/>
          </a:xfrm>
          <a:prstGeom prst="rect">
            <a:avLst/>
          </a:prstGeom>
          <a:noFill/>
          <a:ln w="0">
            <a:noFill/>
          </a:ln>
        </p:spPr>
        <p:txBody>
          <a:bodyPr lIns="91440" rIns="91440" tIns="45720" bIns="45720" anchor="ctr">
            <a:normAutofit fontScale="87222" lnSpcReduction="10000"/>
          </a:bodyPr>
          <a:p>
            <a:pPr marL="285840" indent="-285840" defTabSz="457200">
              <a:lnSpc>
                <a:spcPct val="100000"/>
              </a:lnSpc>
              <a:spcAft>
                <a:spcPts val="1001"/>
              </a:spcAft>
              <a:buClr>
                <a:srgbClr val="ffffff"/>
              </a:buClr>
              <a:buFont typeface="Arial"/>
              <a:buChar char="•"/>
            </a:pPr>
            <a:r>
              <a:rPr b="0" lang="fr-FR" sz="1800" spc="-1" strike="noStrike">
                <a:solidFill>
                  <a:schemeClr val="dk1"/>
                </a:solidFill>
                <a:latin typeface="Calibri"/>
              </a:rPr>
              <a:t>Cette application a été crée dans le but de faciliter et de centraliser toutes les déclarations qui ont été faites par les ambassadeurs digitaux présent dans les différents Centres d’Affaires ou Agences participant au chalenge Digital &amp; Change, et est destinée exclusivement aux animateurs BCEFE. </a:t>
            </a:r>
            <a:endParaRPr b="0" lang="en-US" sz="18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800" spc="-1" strike="noStrike">
                <a:solidFill>
                  <a:schemeClr val="dk1"/>
                </a:solidFill>
                <a:latin typeface="Calibri"/>
              </a:rPr>
              <a:t>Précédemment, la méthode de fonctionnement était que chaque animateur BCEFE recevait chaque déclaration par mail dans le but de pouvoir attribuer des points aux CAF / Agences en question pour évoluer dans un classement global. </a:t>
            </a:r>
            <a:endParaRPr b="0" lang="en-US" sz="18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800" spc="-1" strike="noStrike">
                <a:solidFill>
                  <a:schemeClr val="dk1"/>
                </a:solidFill>
                <a:latin typeface="Calibri"/>
              </a:rPr>
              <a:t>Le principal problème rencontré est qu’il peut y avoir différents problèmes de traitement à cause de différentes raisons qui peuvent être un mail passé inaperçu, un problème lors de l’envoi ou de la réception du mail, ou encore, la complexité de faire un historique des déclarations pour s’assurer que chaque déclarations a bien été traitée.</a:t>
            </a:r>
            <a:endParaRPr b="0" lang="en-US" sz="1800" spc="-1" strike="noStrike">
              <a:solidFill>
                <a:schemeClr val="dk1"/>
              </a:solidFill>
              <a:latin typeface="Calibri"/>
            </a:endParaRPr>
          </a:p>
          <a:p>
            <a:pPr marL="283320" indent="-283320" defTabSz="457200">
              <a:lnSpc>
                <a:spcPct val="100000"/>
              </a:lnSpc>
              <a:spcAft>
                <a:spcPts val="1001"/>
              </a:spcAft>
              <a:buClr>
                <a:srgbClr val="ffffff"/>
              </a:buClr>
              <a:buFont typeface="Arial"/>
              <a:buChar char="•"/>
            </a:pPr>
            <a:r>
              <a:rPr b="0" lang="fr-FR" sz="1800" spc="-1" strike="noStrike">
                <a:solidFill>
                  <a:srgbClr val="ffffff"/>
                </a:solidFill>
                <a:latin typeface="Calibri"/>
              </a:rPr>
              <a:t>L’application destinée aux animateurs BCEFE a pour projet de centraliser chaque déclaration de n’importe quel CAF/Agence, avec une possibilité de consulter et de modifier chaque déclaration .</a:t>
            </a:r>
            <a:endParaRPr b="0" lang="en-US" sz="18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800" spc="-1" strike="noStrike">
                <a:solidFill>
                  <a:schemeClr val="dk1"/>
                </a:solidFill>
                <a:latin typeface="Calibri"/>
              </a:rPr>
              <a:t>Chaque déclaration est stockée et est consultable par les animateurs BCEFE sur la liste sharepoint Ticket_Animation_Challenge_DC pour faciliter la partie calcul total des points distribués à chaque CAF/Agence. </a:t>
            </a:r>
            <a:endParaRPr b="0" lang="en-US" sz="1800" spc="-1" strike="noStrike">
              <a:solidFill>
                <a:schemeClr val="dk1"/>
              </a:solidFill>
              <a:latin typeface="Calibri"/>
            </a:endParaRPr>
          </a:p>
        </p:txBody>
      </p:sp>
      <p:sp>
        <p:nvSpPr>
          <p:cNvPr id="195" name="ZoneTexte 3"/>
          <p:cNvSpPr/>
          <p:nvPr/>
        </p:nvSpPr>
        <p:spPr>
          <a:xfrm>
            <a:off x="685800" y="332640"/>
            <a:ext cx="6302160" cy="54684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200" spc="-1" strike="noStrike">
                <a:solidFill>
                  <a:schemeClr val="dk1"/>
                </a:solidFill>
                <a:latin typeface="Calibri"/>
              </a:rPr>
              <a:t>II. Explication application pour les animateurs BCEFE :</a:t>
            </a:r>
            <a:endParaRPr b="0" lang="fr-FR" sz="1200" spc="-1" strike="noStrike">
              <a:solidFill>
                <a:srgbClr val="ffffff"/>
              </a:solidFill>
              <a:latin typeface="Arial"/>
            </a:endParaRPr>
          </a:p>
          <a:p>
            <a:pPr defTabSz="457200">
              <a:lnSpc>
                <a:spcPct val="100000"/>
              </a:lnSpc>
            </a:pPr>
            <a:endParaRPr b="0" lang="fr-FR" sz="1800" spc="-1" strike="noStrike">
              <a:solidFill>
                <a:srgbClr val="ffffff"/>
              </a:solidFill>
              <a:latin typeface="Arial"/>
            </a:endParaRPr>
          </a:p>
        </p:txBody>
      </p:sp>
    </p:spTree>
  </p:cSld>
  <p:transition spd="slow">
    <p:fade/>
  </p:transition>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pic>
        <p:nvPicPr>
          <p:cNvPr id="196" name="Picture 15" descr="">
            <a:extLst>
              <a:ext uri="{C183D7F6-B498-43B3-948B-1728B52AA6E4}">
                <adec:decorative xmlns:adec="http://schemas.microsoft.com/office/drawing/2017/decorative" val="1"/>
              </a:ext>
            </a:extLst>
          </p:cNvPr>
          <p:cNvPicPr/>
          <p:nvPr/>
        </p:nvPicPr>
        <p:blipFill>
          <a:blip r:embed="rId2"/>
          <a:stretch/>
        </p:blipFill>
        <p:spPr>
          <a:xfrm>
            <a:off x="0" y="0"/>
            <a:ext cx="12188520" cy="6855840"/>
          </a:xfrm>
          <a:prstGeom prst="rect">
            <a:avLst/>
          </a:prstGeom>
          <a:ln w="0">
            <a:noFill/>
          </a:ln>
        </p:spPr>
      </p:pic>
      <p:sp>
        <p:nvSpPr>
          <p:cNvPr id="197" name="PlaceHolder 1"/>
          <p:cNvSpPr>
            <a:spLocks noGrp="1"/>
          </p:cNvSpPr>
          <p:nvPr>
            <p:ph type="title"/>
          </p:nvPr>
        </p:nvSpPr>
        <p:spPr>
          <a:xfrm>
            <a:off x="589320" y="1186920"/>
            <a:ext cx="6282000" cy="1117080"/>
          </a:xfrm>
          <a:prstGeom prst="rect">
            <a:avLst/>
          </a:prstGeom>
          <a:noFill/>
          <a:ln w="0">
            <a:noFill/>
          </a:ln>
        </p:spPr>
        <p:txBody>
          <a:bodyPr lIns="91440" rIns="91440" tIns="45720" bIns="45720" anchor="ctr">
            <a:normAutofit/>
          </a:bodyPr>
          <a:p>
            <a:pPr indent="0" algn="ctr" defTabSz="457200">
              <a:lnSpc>
                <a:spcPct val="100000"/>
              </a:lnSpc>
              <a:buNone/>
            </a:pPr>
            <a:r>
              <a:rPr b="0" lang="en-US" sz="3600" spc="-1" strike="noStrike" cap="all">
                <a:solidFill>
                  <a:schemeClr val="dk1"/>
                </a:solidFill>
                <a:latin typeface="Calibri Light"/>
              </a:rPr>
              <a:t>1. BrowseScreen1</a:t>
            </a:r>
            <a:endParaRPr b="0" lang="en-US" sz="3600" spc="-1" strike="noStrike">
              <a:solidFill>
                <a:schemeClr val="dk1"/>
              </a:solidFill>
              <a:latin typeface="Calibri"/>
            </a:endParaRPr>
          </a:p>
        </p:txBody>
      </p:sp>
      <p:sp>
        <p:nvSpPr>
          <p:cNvPr id="198" name="PlaceHolder 2"/>
          <p:cNvSpPr>
            <a:spLocks noGrp="1"/>
          </p:cNvSpPr>
          <p:nvPr>
            <p:ph/>
          </p:nvPr>
        </p:nvSpPr>
        <p:spPr>
          <a:xfrm>
            <a:off x="685800" y="2142000"/>
            <a:ext cx="6282000" cy="3648600"/>
          </a:xfrm>
          <a:prstGeom prst="rect">
            <a:avLst/>
          </a:prstGeom>
          <a:noFill/>
          <a:ln w="0">
            <a:noFill/>
          </a:ln>
        </p:spPr>
        <p:txBody>
          <a:bodyPr lIns="91440" rIns="91440" tIns="45720" bIns="45720" anchor="ctr">
            <a:normAutofit/>
          </a:bodyPr>
          <a:p>
            <a:pPr indent="0" defTabSz="457200">
              <a:lnSpc>
                <a:spcPct val="90000"/>
              </a:lnSpc>
              <a:spcAft>
                <a:spcPts val="1001"/>
              </a:spcAft>
              <a:buNone/>
            </a:pPr>
            <a:endParaRPr b="0" lang="en-US" sz="1500" spc="-1" strike="noStrike">
              <a:solidFill>
                <a:schemeClr val="dk1"/>
              </a:solidFill>
              <a:latin typeface="Calibri"/>
            </a:endParaRPr>
          </a:p>
          <a:p>
            <a:pPr marL="285840" indent="-285840" defTabSz="457200">
              <a:lnSpc>
                <a:spcPct val="90000"/>
              </a:lnSpc>
              <a:spcAft>
                <a:spcPts val="1001"/>
              </a:spcAft>
              <a:buClr>
                <a:srgbClr val="ffffff"/>
              </a:buClr>
              <a:buFont typeface="Arial"/>
              <a:buChar char="•"/>
            </a:pPr>
            <a:r>
              <a:rPr b="0" lang="fr-FR" sz="1500" spc="-1" strike="noStrike">
                <a:solidFill>
                  <a:schemeClr val="dk1"/>
                </a:solidFill>
                <a:latin typeface="Calibri"/>
              </a:rPr>
              <a:t>Rectangle11 correspond a la zone de délimitation d’information pour une seule déclaration.</a:t>
            </a:r>
            <a:endParaRPr b="0" lang="en-US" sz="1500" spc="-1" strike="noStrike">
              <a:solidFill>
                <a:schemeClr val="dk1"/>
              </a:solidFill>
              <a:latin typeface="Calibri"/>
            </a:endParaRPr>
          </a:p>
          <a:p>
            <a:pPr marL="285840" indent="-285840" defTabSz="457200">
              <a:lnSpc>
                <a:spcPct val="90000"/>
              </a:lnSpc>
              <a:spcAft>
                <a:spcPts val="1001"/>
              </a:spcAft>
              <a:buClr>
                <a:srgbClr val="ffffff"/>
              </a:buClr>
              <a:buFont typeface="Arial"/>
              <a:buChar char="•"/>
            </a:pPr>
            <a:r>
              <a:rPr b="0" lang="fr-FR" sz="1500" spc="-1" strike="noStrike">
                <a:solidFill>
                  <a:schemeClr val="dk1"/>
                </a:solidFill>
                <a:latin typeface="Calibri"/>
              </a:rPr>
              <a:t>SearchIcon1 est l’icone de recherche.</a:t>
            </a:r>
            <a:endParaRPr b="0" lang="en-US" sz="1500" spc="-1" strike="noStrike">
              <a:solidFill>
                <a:schemeClr val="dk1"/>
              </a:solidFill>
              <a:latin typeface="Calibri"/>
            </a:endParaRPr>
          </a:p>
          <a:p>
            <a:pPr marL="285840" indent="-285840" defTabSz="457200">
              <a:lnSpc>
                <a:spcPct val="90000"/>
              </a:lnSpc>
              <a:spcAft>
                <a:spcPts val="1001"/>
              </a:spcAft>
              <a:buClr>
                <a:srgbClr val="ffffff"/>
              </a:buClr>
              <a:buFont typeface="Arial"/>
              <a:buChar char="•"/>
            </a:pPr>
            <a:r>
              <a:rPr b="0" lang="fr-FR" sz="1500" spc="-1" strike="noStrike">
                <a:solidFill>
                  <a:schemeClr val="dk1"/>
                </a:solidFill>
                <a:latin typeface="Calibri"/>
              </a:rPr>
              <a:t>TextSearchBox1 correspond à l’espace prévue pour effectuer une recherche par rapport au titre de la déclaration</a:t>
            </a:r>
            <a:endParaRPr b="0" lang="en-US" sz="1500" spc="-1" strike="noStrike">
              <a:solidFill>
                <a:schemeClr val="dk1"/>
              </a:solidFill>
              <a:latin typeface="Calibri"/>
            </a:endParaRPr>
          </a:p>
          <a:p>
            <a:pPr marL="285840" indent="-285840" defTabSz="457200">
              <a:lnSpc>
                <a:spcPct val="90000"/>
              </a:lnSpc>
              <a:spcAft>
                <a:spcPts val="1001"/>
              </a:spcAft>
              <a:buClr>
                <a:srgbClr val="ffffff"/>
              </a:buClr>
              <a:buFont typeface="Arial"/>
              <a:buChar char="•"/>
            </a:pPr>
            <a:r>
              <a:rPr b="0" lang="fr-FR" sz="1500" spc="-1" strike="noStrike">
                <a:solidFill>
                  <a:schemeClr val="dk1"/>
                </a:solidFill>
                <a:latin typeface="Calibri"/>
              </a:rPr>
              <a:t>IconSortUpDown1 et IconRefresh1 correspondent respectivement aux icones permettant de trier par ordre chronologique ou antéchronologique, mais aussi, d’actualiser l’affichage.</a:t>
            </a:r>
            <a:endParaRPr b="0" lang="en-US" sz="1500" spc="-1" strike="noStrike">
              <a:solidFill>
                <a:schemeClr val="dk1"/>
              </a:solidFill>
              <a:latin typeface="Calibri"/>
            </a:endParaRPr>
          </a:p>
          <a:p>
            <a:pPr marL="285840" indent="-285840" defTabSz="457200">
              <a:lnSpc>
                <a:spcPct val="90000"/>
              </a:lnSpc>
              <a:spcAft>
                <a:spcPts val="1001"/>
              </a:spcAft>
              <a:buClr>
                <a:srgbClr val="ffffff"/>
              </a:buClr>
              <a:buFont typeface="Arial"/>
              <a:buChar char="•"/>
            </a:pPr>
            <a:r>
              <a:rPr b="0" lang="fr-FR" sz="1500" spc="-1" strike="noStrike">
                <a:solidFill>
                  <a:schemeClr val="dk1"/>
                </a:solidFill>
                <a:latin typeface="Calibri"/>
              </a:rPr>
              <a:t>LblAppName1 est égal au nom de l’application.</a:t>
            </a:r>
            <a:endParaRPr b="0" lang="en-US" sz="1500" spc="-1" strike="noStrike">
              <a:solidFill>
                <a:schemeClr val="dk1"/>
              </a:solidFill>
              <a:latin typeface="Calibri"/>
            </a:endParaRPr>
          </a:p>
          <a:p>
            <a:pPr marL="285840" indent="-285840" defTabSz="457200">
              <a:lnSpc>
                <a:spcPct val="90000"/>
              </a:lnSpc>
              <a:spcAft>
                <a:spcPts val="1001"/>
              </a:spcAft>
              <a:buClr>
                <a:srgbClr val="ffffff"/>
              </a:buClr>
              <a:buFont typeface="Arial"/>
              <a:buChar char="•"/>
            </a:pPr>
            <a:r>
              <a:rPr b="0" lang="fr-FR" sz="1500" spc="-1" strike="noStrike">
                <a:solidFill>
                  <a:schemeClr val="dk1"/>
                </a:solidFill>
                <a:latin typeface="Calibri"/>
              </a:rPr>
              <a:t>RectQuickActionBar1 correspond à la barre de couleur présente sur le côté gauche de la dernière déclaration clique</a:t>
            </a:r>
            <a:r>
              <a:rPr b="0" lang="en-US" sz="1500" spc="-1" strike="noStrike">
                <a:solidFill>
                  <a:schemeClr val="dk1"/>
                </a:solidFill>
                <a:latin typeface="Calibri"/>
              </a:rPr>
              <a:t>.</a:t>
            </a:r>
            <a:endParaRPr b="0" lang="en-US" sz="1500" spc="-1" strike="noStrike">
              <a:solidFill>
                <a:schemeClr val="dk1"/>
              </a:solidFill>
              <a:latin typeface="Calibri"/>
            </a:endParaRPr>
          </a:p>
        </p:txBody>
      </p:sp>
      <p:sp>
        <p:nvSpPr>
          <p:cNvPr id="199" name="Espace réservé du contenu 10"/>
          <p:cNvSpPr/>
          <p:nvPr/>
        </p:nvSpPr>
        <p:spPr>
          <a:xfrm>
            <a:off x="7957800" y="990720"/>
            <a:ext cx="2711880" cy="4800240"/>
          </a:xfrm>
          <a:prstGeom prst="roundRect">
            <a:avLst>
              <a:gd name="adj" fmla="val 4380"/>
            </a:avLst>
          </a:prstGeom>
          <a:blipFill rotWithShape="0">
            <a:blip r:embed="rId3"/>
            <a:srcRect/>
            <a:stretch/>
          </a:blipFill>
          <a:ln cap="sq" w="50800">
            <a:solidFill>
              <a:srgbClr val="ffffff"/>
            </a:solidFill>
            <a:miter/>
          </a:ln>
          <a:effectLst>
            <a:outerShdw algn="tl" blurRad="254160" rotWithShape="0">
              <a:srgbClr val="000000">
                <a:alpha val="43000"/>
              </a:srgbClr>
            </a:outerShdw>
          </a:effectLst>
        </p:spPr>
        <p:style>
          <a:lnRef idx="0"/>
          <a:fillRef idx="0"/>
          <a:effectRef idx="0"/>
          <a:fontRef idx="minor"/>
        </p:style>
        <p:txBody>
          <a:bodyPr lIns="90000" rIns="90000" tIns="45000" bIns="45000" anchor="t">
            <a:noAutofit/>
          </a:bodyPr>
          <a:p>
            <a:endParaRPr b="0" lang="fr-FR" sz="1800" spc="-1" strike="noStrike">
              <a:solidFill>
                <a:srgbClr val="000000"/>
              </a:solidFill>
              <a:latin typeface="Arial"/>
            </a:endParaRPr>
          </a:p>
        </p:txBody>
      </p:sp>
      <p:cxnSp>
        <p:nvCxnSpPr>
          <p:cNvPr id="200" name="Connecteur droit 18"/>
          <p:cNvCxnSpPr/>
          <p:nvPr/>
        </p:nvCxnSpPr>
        <p:spPr>
          <a:xfrm>
            <a:off x="8072280" y="1717920"/>
            <a:ext cx="2383560" cy="360"/>
          </a:xfrm>
          <a:prstGeom prst="straightConnector1">
            <a:avLst/>
          </a:prstGeom>
          <a:ln cap="rnd">
            <a:solidFill>
              <a:srgbClr val="000000"/>
            </a:solidFill>
            <a:round/>
          </a:ln>
        </p:spPr>
      </p:cxnSp>
      <p:cxnSp>
        <p:nvCxnSpPr>
          <p:cNvPr id="201" name="Connecteur droit 22"/>
          <p:cNvCxnSpPr/>
          <p:nvPr/>
        </p:nvCxnSpPr>
        <p:spPr>
          <a:xfrm>
            <a:off x="10455480" y="1708560"/>
            <a:ext cx="360" cy="785520"/>
          </a:xfrm>
          <a:prstGeom prst="straightConnector1">
            <a:avLst/>
          </a:prstGeom>
          <a:ln cap="rnd">
            <a:solidFill>
              <a:srgbClr val="000000"/>
            </a:solidFill>
            <a:round/>
          </a:ln>
        </p:spPr>
      </p:cxnSp>
      <p:cxnSp>
        <p:nvCxnSpPr>
          <p:cNvPr id="202" name="Connecteur droit 26"/>
          <p:cNvCxnSpPr/>
          <p:nvPr/>
        </p:nvCxnSpPr>
        <p:spPr>
          <a:xfrm flipH="1">
            <a:off x="8072280" y="2521440"/>
            <a:ext cx="2383560" cy="92520"/>
          </a:xfrm>
          <a:prstGeom prst="straightConnector1">
            <a:avLst/>
          </a:prstGeom>
          <a:ln cap="rnd">
            <a:solidFill>
              <a:srgbClr val="000000"/>
            </a:solidFill>
            <a:round/>
          </a:ln>
        </p:spPr>
      </p:cxnSp>
      <p:cxnSp>
        <p:nvCxnSpPr>
          <p:cNvPr id="203" name="Connecteur droit 30"/>
          <p:cNvCxnSpPr/>
          <p:nvPr/>
        </p:nvCxnSpPr>
        <p:spPr>
          <a:xfrm flipV="1">
            <a:off x="8072280" y="1726920"/>
            <a:ext cx="360" cy="868680"/>
          </a:xfrm>
          <a:prstGeom prst="straightConnector1">
            <a:avLst/>
          </a:prstGeom>
          <a:ln cap="rnd">
            <a:solidFill>
              <a:srgbClr val="000000"/>
            </a:solidFill>
            <a:round/>
          </a:ln>
        </p:spPr>
      </p:cxnSp>
      <p:cxnSp>
        <p:nvCxnSpPr>
          <p:cNvPr id="204" name="Connecteur droit avec flèche 32"/>
          <p:cNvCxnSpPr/>
          <p:nvPr/>
        </p:nvCxnSpPr>
        <p:spPr>
          <a:xfrm flipV="1">
            <a:off x="6797880" y="1994760"/>
            <a:ext cx="1274760" cy="794880"/>
          </a:xfrm>
          <a:prstGeom prst="straightConnector1">
            <a:avLst/>
          </a:prstGeom>
          <a:ln cap="rnd">
            <a:solidFill>
              <a:srgbClr val="90ba4c"/>
            </a:solidFill>
            <a:round/>
            <a:tailEnd len="med" type="triangle" w="med"/>
          </a:ln>
        </p:spPr>
      </p:cxnSp>
      <p:cxnSp>
        <p:nvCxnSpPr>
          <p:cNvPr id="205" name="Connecteur droit avec flèche 34"/>
          <p:cNvCxnSpPr/>
          <p:nvPr/>
        </p:nvCxnSpPr>
        <p:spPr>
          <a:xfrm flipV="1">
            <a:off x="4119120" y="1514520"/>
            <a:ext cx="3953520" cy="1876680"/>
          </a:xfrm>
          <a:prstGeom prst="straightConnector1">
            <a:avLst/>
          </a:prstGeom>
          <a:ln cap="rnd">
            <a:solidFill>
              <a:srgbClr val="90ba4c"/>
            </a:solidFill>
            <a:round/>
            <a:tailEnd len="med" type="triangle" w="med"/>
          </a:ln>
        </p:spPr>
      </p:cxnSp>
      <p:cxnSp>
        <p:nvCxnSpPr>
          <p:cNvPr id="206" name="Connecteur droit avec flèche 36"/>
          <p:cNvCxnSpPr/>
          <p:nvPr/>
        </p:nvCxnSpPr>
        <p:spPr>
          <a:xfrm flipV="1">
            <a:off x="6094080" y="1616040"/>
            <a:ext cx="2902320" cy="2041920"/>
          </a:xfrm>
          <a:prstGeom prst="straightConnector1">
            <a:avLst/>
          </a:prstGeom>
          <a:ln cap="rnd">
            <a:solidFill>
              <a:srgbClr val="90ba4c"/>
            </a:solidFill>
            <a:round/>
            <a:tailEnd len="med" type="triangle" w="med"/>
          </a:ln>
        </p:spPr>
      </p:cxnSp>
      <p:cxnSp>
        <p:nvCxnSpPr>
          <p:cNvPr id="207" name="Connecteur droit avec flèche 38"/>
          <p:cNvCxnSpPr/>
          <p:nvPr/>
        </p:nvCxnSpPr>
        <p:spPr>
          <a:xfrm flipV="1">
            <a:off x="6708600" y="1246680"/>
            <a:ext cx="3693240" cy="3134880"/>
          </a:xfrm>
          <a:prstGeom prst="straightConnector1">
            <a:avLst/>
          </a:prstGeom>
          <a:ln cap="rnd">
            <a:solidFill>
              <a:srgbClr val="90ba4c"/>
            </a:solidFill>
            <a:round/>
            <a:tailEnd len="med" type="triangle" w="med"/>
          </a:ln>
        </p:spPr>
      </p:cxnSp>
      <p:cxnSp>
        <p:nvCxnSpPr>
          <p:cNvPr id="208" name="Connecteur droit avec flèche 40"/>
          <p:cNvCxnSpPr/>
          <p:nvPr/>
        </p:nvCxnSpPr>
        <p:spPr>
          <a:xfrm flipV="1">
            <a:off x="6687720" y="1237320"/>
            <a:ext cx="3298320" cy="3150000"/>
          </a:xfrm>
          <a:prstGeom prst="straightConnector1">
            <a:avLst/>
          </a:prstGeom>
          <a:ln cap="rnd">
            <a:solidFill>
              <a:srgbClr val="90ba4c"/>
            </a:solidFill>
            <a:round/>
            <a:tailEnd len="med" type="triangle" w="med"/>
          </a:ln>
        </p:spPr>
      </p:cxnSp>
      <p:cxnSp>
        <p:nvCxnSpPr>
          <p:cNvPr id="209" name="Connecteur droit avec flèche 42"/>
          <p:cNvCxnSpPr/>
          <p:nvPr/>
        </p:nvCxnSpPr>
        <p:spPr>
          <a:xfrm flipV="1">
            <a:off x="4752360" y="1246680"/>
            <a:ext cx="3643560" cy="3722760"/>
          </a:xfrm>
          <a:prstGeom prst="straightConnector1">
            <a:avLst/>
          </a:prstGeom>
          <a:ln cap="rnd">
            <a:solidFill>
              <a:srgbClr val="90ba4c"/>
            </a:solidFill>
            <a:round/>
            <a:tailEnd len="med" type="triangle" w="med"/>
          </a:ln>
        </p:spPr>
      </p:cxnSp>
      <p:cxnSp>
        <p:nvCxnSpPr>
          <p:cNvPr id="210" name="Connecteur droit avec flèche 44"/>
          <p:cNvCxnSpPr/>
          <p:nvPr/>
        </p:nvCxnSpPr>
        <p:spPr>
          <a:xfrm flipV="1">
            <a:off x="6871680" y="3966480"/>
            <a:ext cx="1086120" cy="1326240"/>
          </a:xfrm>
          <a:prstGeom prst="straightConnector1">
            <a:avLst/>
          </a:prstGeom>
          <a:ln cap="rnd">
            <a:solidFill>
              <a:srgbClr val="90ba4c"/>
            </a:solidFill>
            <a:round/>
            <a:tailEnd len="med" type="triangle" w="med"/>
          </a:ln>
        </p:spPr>
      </p:cxnSp>
      <p:sp>
        <p:nvSpPr>
          <p:cNvPr id="211" name="ZoneTexte 45"/>
          <p:cNvSpPr/>
          <p:nvPr/>
        </p:nvSpPr>
        <p:spPr>
          <a:xfrm>
            <a:off x="685800" y="664920"/>
            <a:ext cx="3601800" cy="36396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200" spc="-1" strike="noStrike">
                <a:solidFill>
                  <a:schemeClr val="dk1"/>
                </a:solidFill>
                <a:latin typeface="Calibri"/>
              </a:rPr>
              <a:t>II. Explication application pour les animateurs BCEFE</a:t>
            </a:r>
            <a:r>
              <a:rPr b="0" lang="fr-FR" sz="1800" spc="-1" strike="noStrike">
                <a:solidFill>
                  <a:schemeClr val="dk1"/>
                </a:solidFill>
                <a:latin typeface="Calibri"/>
              </a:rPr>
              <a:t>:</a:t>
            </a:r>
            <a:endParaRPr b="0" lang="fr-FR" sz="1800" spc="-1" strike="noStrike">
              <a:solidFill>
                <a:srgbClr val="ffffff"/>
              </a:solidFill>
              <a:latin typeface="Arial"/>
            </a:endParaRPr>
          </a:p>
        </p:txBody>
      </p:sp>
    </p:spTree>
  </p:cSld>
  <p:transition spd="slow">
    <p:fade/>
  </p:transition>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pic>
        <p:nvPicPr>
          <p:cNvPr id="212" name="Picture 28" descr="">
            <a:extLst>
              <a:ext uri="{C183D7F6-B498-43B3-948B-1728B52AA6E4}">
                <adec:decorative xmlns:adec="http://schemas.microsoft.com/office/drawing/2017/decorative" val="1"/>
              </a:ext>
            </a:extLst>
          </p:cNvPr>
          <p:cNvPicPr/>
          <p:nvPr/>
        </p:nvPicPr>
        <p:blipFill>
          <a:blip r:embed="rId2"/>
          <a:stretch/>
        </p:blipFill>
        <p:spPr>
          <a:xfrm>
            <a:off x="0" y="0"/>
            <a:ext cx="12188520" cy="6855840"/>
          </a:xfrm>
          <a:prstGeom prst="rect">
            <a:avLst/>
          </a:prstGeom>
          <a:ln w="0">
            <a:noFill/>
          </a:ln>
        </p:spPr>
      </p:pic>
      <p:sp>
        <p:nvSpPr>
          <p:cNvPr id="213" name="PlaceHolder 1"/>
          <p:cNvSpPr>
            <a:spLocks noGrp="1"/>
          </p:cNvSpPr>
          <p:nvPr>
            <p:ph type="title"/>
          </p:nvPr>
        </p:nvSpPr>
        <p:spPr>
          <a:xfrm>
            <a:off x="685800" y="1104840"/>
            <a:ext cx="6282000" cy="766080"/>
          </a:xfrm>
          <a:prstGeom prst="rect">
            <a:avLst/>
          </a:prstGeom>
          <a:noFill/>
          <a:ln w="0">
            <a:noFill/>
          </a:ln>
        </p:spPr>
        <p:txBody>
          <a:bodyPr lIns="91440" rIns="91440" tIns="45720" bIns="45720" anchor="ctr">
            <a:normAutofit/>
          </a:bodyPr>
          <a:p>
            <a:pPr indent="0" algn="ctr" defTabSz="457200">
              <a:lnSpc>
                <a:spcPct val="90000"/>
              </a:lnSpc>
              <a:buNone/>
            </a:pPr>
            <a:r>
              <a:rPr b="0" lang="en-US" sz="2300" spc="-1" strike="noStrike" cap="all">
                <a:solidFill>
                  <a:schemeClr val="dk1"/>
                </a:solidFill>
                <a:latin typeface="Calibri Light"/>
              </a:rPr>
              <a:t>2. BrowseGallery1</a:t>
            </a:r>
            <a:endParaRPr b="0" lang="en-US" sz="2300" spc="-1" strike="noStrike">
              <a:solidFill>
                <a:schemeClr val="dk1"/>
              </a:solidFill>
              <a:latin typeface="Calibri"/>
            </a:endParaRPr>
          </a:p>
        </p:txBody>
      </p:sp>
      <p:sp>
        <p:nvSpPr>
          <p:cNvPr id="214" name="PlaceHolder 2"/>
          <p:cNvSpPr>
            <a:spLocks noGrp="1"/>
          </p:cNvSpPr>
          <p:nvPr>
            <p:ph/>
          </p:nvPr>
        </p:nvSpPr>
        <p:spPr>
          <a:xfrm>
            <a:off x="685800" y="2142000"/>
            <a:ext cx="6282000" cy="3648600"/>
          </a:xfrm>
          <a:prstGeom prst="rect">
            <a:avLst/>
          </a:prstGeom>
          <a:noFill/>
          <a:ln w="0">
            <a:noFill/>
          </a:ln>
        </p:spPr>
        <p:txBody>
          <a:bodyPr lIns="91440" rIns="91440" tIns="45720" bIns="45720" anchor="ctr">
            <a:normAutofit/>
          </a:bodyPr>
          <a:p>
            <a:pPr indent="0" defTabSz="457200">
              <a:lnSpc>
                <a:spcPct val="90000"/>
              </a:lnSpc>
              <a:spcAft>
                <a:spcPts val="1001"/>
              </a:spcAft>
              <a:buNone/>
            </a:pPr>
            <a:endParaRPr b="0" lang="en-US" sz="1600" spc="-1" strike="noStrike">
              <a:solidFill>
                <a:schemeClr val="dk1"/>
              </a:solidFill>
              <a:latin typeface="Calibri"/>
            </a:endParaRPr>
          </a:p>
          <a:p>
            <a:pPr marL="285840" indent="-285840" defTabSz="457200">
              <a:lnSpc>
                <a:spcPct val="90000"/>
              </a:lnSpc>
              <a:spcAft>
                <a:spcPts val="1001"/>
              </a:spcAft>
              <a:buClr>
                <a:srgbClr val="ffffff"/>
              </a:buClr>
              <a:buFont typeface="Arial"/>
              <a:buChar char="•"/>
            </a:pPr>
            <a:r>
              <a:rPr b="0" lang="fr-FR" sz="1600" spc="-1" strike="noStrike">
                <a:solidFill>
                  <a:schemeClr val="dk1"/>
                </a:solidFill>
                <a:latin typeface="Calibri"/>
              </a:rPr>
              <a:t>La fonction Items a pour but d’afficher toutes les déclarations crées par tout les ambassadeurs digitaux. Pour cela, la fonction filtre la liste sharepoint et affiche toutes les déclarations qui ont été faites. L’affichage se fait dans ordre antéchronologique et en se basant sur la valeur de la colonne ‘ID’. Ce qui veut dire qu’au lancement de l’application la déclaration la plus haute est la plus récente. Mais aussi, elle permet d’effectuer une recherche par titre de déclaration dans la barre de recherche.</a:t>
            </a:r>
            <a:endParaRPr b="0" lang="en-US" sz="1600" spc="-1" strike="noStrike">
              <a:solidFill>
                <a:schemeClr val="dk1"/>
              </a:solidFill>
              <a:latin typeface="Calibri"/>
            </a:endParaRPr>
          </a:p>
          <a:p>
            <a:pPr indent="0" defTabSz="457200">
              <a:lnSpc>
                <a:spcPct val="90000"/>
              </a:lnSpc>
              <a:spcAft>
                <a:spcPts val="1001"/>
              </a:spcAft>
              <a:buNone/>
            </a:pPr>
            <a:endParaRPr b="0" lang="en-US" sz="1600" spc="-1" strike="noStrike">
              <a:solidFill>
                <a:schemeClr val="dk1"/>
              </a:solidFill>
              <a:latin typeface="Calibri"/>
            </a:endParaRPr>
          </a:p>
          <a:p>
            <a:pPr marL="285840" indent="-285840" defTabSz="457200">
              <a:lnSpc>
                <a:spcPct val="90000"/>
              </a:lnSpc>
              <a:spcAft>
                <a:spcPts val="1001"/>
              </a:spcAft>
              <a:buClr>
                <a:srgbClr val="ffffff"/>
              </a:buClr>
              <a:buFont typeface="Arial"/>
              <a:buChar char="•"/>
            </a:pPr>
            <a:r>
              <a:rPr b="0" lang="fr-FR" sz="1600" spc="-1" strike="noStrike">
                <a:solidFill>
                  <a:schemeClr val="dk1"/>
                </a:solidFill>
                <a:latin typeface="Calibri"/>
              </a:rPr>
              <a:t>La fonction OnSelect  a pour but de sélectionner une déclaration par son ID et lorsque l’on clique dans le rectangle de la déclaration on se retrouve dans la page détaillant les informations de la déclaration.</a:t>
            </a:r>
            <a:endParaRPr b="0" lang="en-US" sz="1600" spc="-1" strike="noStrike">
              <a:solidFill>
                <a:schemeClr val="dk1"/>
              </a:solidFill>
              <a:latin typeface="Calibri"/>
            </a:endParaRPr>
          </a:p>
        </p:txBody>
      </p:sp>
      <p:sp>
        <p:nvSpPr>
          <p:cNvPr id="215" name="Espace réservé du contenu 6"/>
          <p:cNvSpPr/>
          <p:nvPr/>
        </p:nvSpPr>
        <p:spPr>
          <a:xfrm>
            <a:off x="7939800" y="990720"/>
            <a:ext cx="2747880" cy="4800240"/>
          </a:xfrm>
          <a:prstGeom prst="roundRect">
            <a:avLst>
              <a:gd name="adj" fmla="val 4380"/>
            </a:avLst>
          </a:prstGeom>
          <a:blipFill rotWithShape="0">
            <a:blip r:embed="rId3"/>
            <a:srcRect/>
            <a:stretch/>
          </a:blipFill>
          <a:ln cap="sq" w="50800">
            <a:solidFill>
              <a:srgbClr val="ffffff"/>
            </a:solidFill>
            <a:miter/>
          </a:ln>
          <a:effectLst>
            <a:outerShdw algn="tl" blurRad="254160" rotWithShape="0">
              <a:srgbClr val="000000">
                <a:alpha val="43000"/>
              </a:srgbClr>
            </a:outerShdw>
          </a:effectLst>
        </p:spPr>
        <p:style>
          <a:lnRef idx="0"/>
          <a:fillRef idx="0"/>
          <a:effectRef idx="0"/>
          <a:fontRef idx="minor"/>
        </p:style>
        <p:txBody>
          <a:bodyPr lIns="90000" rIns="90000" tIns="45000" bIns="45000" anchor="t">
            <a:noAutofit/>
          </a:bodyPr>
          <a:p>
            <a:endParaRPr b="0" lang="fr-FR" sz="1800" spc="-1" strike="noStrike">
              <a:solidFill>
                <a:srgbClr val="000000"/>
              </a:solidFill>
              <a:latin typeface="Arial"/>
            </a:endParaRPr>
          </a:p>
        </p:txBody>
      </p:sp>
      <p:sp>
        <p:nvSpPr>
          <p:cNvPr id="216" name="ZoneTexte 7"/>
          <p:cNvSpPr/>
          <p:nvPr/>
        </p:nvSpPr>
        <p:spPr>
          <a:xfrm>
            <a:off x="685800" y="461880"/>
            <a:ext cx="3509280" cy="27252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200" spc="-1" strike="noStrike">
                <a:solidFill>
                  <a:schemeClr val="dk1"/>
                </a:solidFill>
                <a:latin typeface="Calibri"/>
              </a:rPr>
              <a:t>II. Explication application pour les animateurs BCEFE:</a:t>
            </a:r>
            <a:endParaRPr b="0" lang="fr-FR" sz="1200" spc="-1" strike="noStrike">
              <a:solidFill>
                <a:srgbClr val="ffffff"/>
              </a:solidFill>
              <a:latin typeface="Arial"/>
            </a:endParaRPr>
          </a:p>
        </p:txBody>
      </p:sp>
      <p:sp>
        <p:nvSpPr>
          <p:cNvPr id="217" name="ZoneTexte 8"/>
          <p:cNvSpPr/>
          <p:nvPr/>
        </p:nvSpPr>
        <p:spPr>
          <a:xfrm>
            <a:off x="1789560" y="1761120"/>
            <a:ext cx="4811760" cy="30312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400" spc="-1" strike="noStrike" cap="all">
                <a:solidFill>
                  <a:srgbClr val="ffffff"/>
                </a:solidFill>
                <a:latin typeface="Calibri Light"/>
              </a:rPr>
              <a:t>Partie 1 : explication des principales fonctions</a:t>
            </a:r>
            <a:endParaRPr b="0" lang="fr-FR" sz="1400" spc="-1" strike="noStrike">
              <a:solidFill>
                <a:srgbClr val="ffffff"/>
              </a:solidFill>
              <a:latin typeface="Arial"/>
            </a:endParaRPr>
          </a:p>
        </p:txBody>
      </p:sp>
    </p:spTree>
  </p:cSld>
  <p:transition spd="slow">
    <p:fade/>
  </p:transition>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pic>
        <p:nvPicPr>
          <p:cNvPr id="218" name="Picture 28" descr="">
            <a:extLst>
              <a:ext uri="{C183D7F6-B498-43B3-948B-1728B52AA6E4}">
                <adec:decorative xmlns:adec="http://schemas.microsoft.com/office/drawing/2017/decorative" val="1"/>
              </a:ext>
            </a:extLst>
          </p:cNvPr>
          <p:cNvPicPr/>
          <p:nvPr/>
        </p:nvPicPr>
        <p:blipFill>
          <a:blip r:embed="rId2"/>
          <a:stretch/>
        </p:blipFill>
        <p:spPr>
          <a:xfrm>
            <a:off x="0" y="0"/>
            <a:ext cx="12188520" cy="6855840"/>
          </a:xfrm>
          <a:prstGeom prst="rect">
            <a:avLst/>
          </a:prstGeom>
          <a:ln w="0">
            <a:noFill/>
          </a:ln>
        </p:spPr>
      </p:pic>
      <p:sp>
        <p:nvSpPr>
          <p:cNvPr id="219" name="PlaceHolder 1"/>
          <p:cNvSpPr>
            <a:spLocks noGrp="1"/>
          </p:cNvSpPr>
          <p:nvPr>
            <p:ph type="title"/>
          </p:nvPr>
        </p:nvSpPr>
        <p:spPr>
          <a:xfrm>
            <a:off x="685800" y="1074240"/>
            <a:ext cx="6282000" cy="698400"/>
          </a:xfrm>
          <a:prstGeom prst="rect">
            <a:avLst/>
          </a:prstGeom>
          <a:noFill/>
          <a:ln w="0">
            <a:noFill/>
          </a:ln>
        </p:spPr>
        <p:txBody>
          <a:bodyPr lIns="91440" rIns="91440" tIns="45720" bIns="45720" anchor="ctr">
            <a:normAutofit/>
          </a:bodyPr>
          <a:p>
            <a:pPr indent="0" algn="ctr" defTabSz="457200">
              <a:lnSpc>
                <a:spcPct val="90000"/>
              </a:lnSpc>
              <a:buNone/>
            </a:pPr>
            <a:r>
              <a:rPr b="0" lang="en-US" sz="2800" spc="-1" strike="noStrike" cap="all">
                <a:solidFill>
                  <a:schemeClr val="dk1"/>
                </a:solidFill>
                <a:latin typeface="Calibri Light"/>
              </a:rPr>
              <a:t>2. BrowseGallery1</a:t>
            </a:r>
            <a:endParaRPr b="0" lang="en-US" sz="2800" spc="-1" strike="noStrike">
              <a:solidFill>
                <a:schemeClr val="dk1"/>
              </a:solidFill>
              <a:latin typeface="Calibri"/>
            </a:endParaRPr>
          </a:p>
        </p:txBody>
      </p:sp>
      <p:sp>
        <p:nvSpPr>
          <p:cNvPr id="220" name="PlaceHolder 2"/>
          <p:cNvSpPr>
            <a:spLocks noGrp="1"/>
          </p:cNvSpPr>
          <p:nvPr>
            <p:ph/>
          </p:nvPr>
        </p:nvSpPr>
        <p:spPr>
          <a:xfrm>
            <a:off x="685800" y="2142000"/>
            <a:ext cx="6282000" cy="3648600"/>
          </a:xfrm>
          <a:prstGeom prst="rect">
            <a:avLst/>
          </a:prstGeom>
          <a:noFill/>
          <a:ln w="0">
            <a:noFill/>
          </a:ln>
        </p:spPr>
        <p:txBody>
          <a:bodyPr lIns="91440" rIns="91440" tIns="45720" bIns="45720" anchor="ctr">
            <a:normAutofit/>
          </a:bodyPr>
          <a:p>
            <a:pPr marL="285840" indent="-285840" defTabSz="457200">
              <a:lnSpc>
                <a:spcPct val="90000"/>
              </a:lnSpc>
              <a:spcAft>
                <a:spcPts val="1001"/>
              </a:spcAft>
              <a:buClr>
                <a:srgbClr val="ffffff"/>
              </a:buClr>
              <a:buFont typeface="Arial"/>
              <a:buChar char="•"/>
            </a:pPr>
            <a:r>
              <a:rPr b="0" lang="fr-FR" sz="1500" spc="-1" strike="noStrike">
                <a:solidFill>
                  <a:schemeClr val="dk1"/>
                </a:solidFill>
                <a:latin typeface="Calibri"/>
              </a:rPr>
              <a:t>Separator1 correspond à la barre séparatrice présente entre deux déclarations. Elle peut être modifié en taille, épaisseur, couleur,…</a:t>
            </a:r>
            <a:endParaRPr b="0" lang="en-US" sz="1500" spc="-1" strike="noStrike">
              <a:solidFill>
                <a:schemeClr val="dk1"/>
              </a:solidFill>
              <a:latin typeface="Calibri"/>
            </a:endParaRPr>
          </a:p>
          <a:p>
            <a:pPr marL="285840" indent="-285840" defTabSz="457200">
              <a:lnSpc>
                <a:spcPct val="90000"/>
              </a:lnSpc>
              <a:spcAft>
                <a:spcPts val="1001"/>
              </a:spcAft>
              <a:buClr>
                <a:srgbClr val="ffffff"/>
              </a:buClr>
              <a:buFont typeface="Arial"/>
              <a:buChar char="•"/>
            </a:pPr>
            <a:r>
              <a:rPr b="0" lang="fr-FR" sz="1500" spc="-1" strike="noStrike">
                <a:solidFill>
                  <a:schemeClr val="dk1"/>
                </a:solidFill>
                <a:latin typeface="Calibri"/>
              </a:rPr>
              <a:t>Title1_1 est égal à la zone de texte définit pour l’état de la déclaration.</a:t>
            </a:r>
            <a:endParaRPr b="0" lang="en-US" sz="1500" spc="-1" strike="noStrike">
              <a:solidFill>
                <a:schemeClr val="dk1"/>
              </a:solidFill>
              <a:latin typeface="Calibri"/>
            </a:endParaRPr>
          </a:p>
          <a:p>
            <a:pPr marL="285840" indent="-285840" defTabSz="457200">
              <a:lnSpc>
                <a:spcPct val="90000"/>
              </a:lnSpc>
              <a:spcAft>
                <a:spcPts val="1001"/>
              </a:spcAft>
              <a:buClr>
                <a:srgbClr val="ffffff"/>
              </a:buClr>
              <a:buFont typeface="Arial"/>
              <a:buChar char="•"/>
            </a:pPr>
            <a:r>
              <a:rPr b="0" lang="fr-FR" sz="1500" spc="-1" strike="noStrike">
                <a:solidFill>
                  <a:schemeClr val="dk1"/>
                </a:solidFill>
                <a:latin typeface="Calibri"/>
              </a:rPr>
              <a:t>Rectangle1 cf voir  Rectangle11 diapo 3</a:t>
            </a:r>
            <a:endParaRPr b="0" lang="en-US" sz="1500" spc="-1" strike="noStrike">
              <a:solidFill>
                <a:schemeClr val="dk1"/>
              </a:solidFill>
              <a:latin typeface="Calibri"/>
            </a:endParaRPr>
          </a:p>
          <a:p>
            <a:pPr marL="285840" indent="-285840" defTabSz="457200">
              <a:lnSpc>
                <a:spcPct val="90000"/>
              </a:lnSpc>
              <a:spcAft>
                <a:spcPts val="1001"/>
              </a:spcAft>
              <a:buClr>
                <a:srgbClr val="ffffff"/>
              </a:buClr>
              <a:buFont typeface="Arial"/>
              <a:buChar char="•"/>
            </a:pPr>
            <a:r>
              <a:rPr b="0" lang="fr-FR" sz="1500" spc="-1" strike="noStrike">
                <a:solidFill>
                  <a:schemeClr val="dk1"/>
                </a:solidFill>
                <a:latin typeface="Calibri"/>
              </a:rPr>
              <a:t>NextArrow1 est égal à la flèche présente au milieu côté droit de chaque déclaration.</a:t>
            </a:r>
            <a:endParaRPr b="0" lang="en-US" sz="1500" spc="-1" strike="noStrike">
              <a:solidFill>
                <a:schemeClr val="dk1"/>
              </a:solidFill>
              <a:latin typeface="Calibri"/>
            </a:endParaRPr>
          </a:p>
          <a:p>
            <a:pPr marL="285840" indent="-285840" defTabSz="457200">
              <a:lnSpc>
                <a:spcPct val="90000"/>
              </a:lnSpc>
              <a:spcAft>
                <a:spcPts val="1001"/>
              </a:spcAft>
              <a:buClr>
                <a:srgbClr val="ffffff"/>
              </a:buClr>
              <a:buFont typeface="Arial"/>
              <a:buChar char="•"/>
            </a:pPr>
            <a:r>
              <a:rPr b="0" lang="fr-FR" sz="1500" spc="-1" strike="noStrike">
                <a:solidFill>
                  <a:schemeClr val="dk1"/>
                </a:solidFill>
                <a:latin typeface="Calibri"/>
              </a:rPr>
              <a:t>Body1 est égal à la zone de texte définissant le Nom du CAF/Agence.</a:t>
            </a:r>
            <a:endParaRPr b="0" lang="en-US" sz="1500" spc="-1" strike="noStrike">
              <a:solidFill>
                <a:schemeClr val="dk1"/>
              </a:solidFill>
              <a:latin typeface="Calibri"/>
            </a:endParaRPr>
          </a:p>
          <a:p>
            <a:pPr marL="285840" indent="-285840" defTabSz="457200">
              <a:lnSpc>
                <a:spcPct val="90000"/>
              </a:lnSpc>
              <a:spcAft>
                <a:spcPts val="1001"/>
              </a:spcAft>
              <a:buClr>
                <a:srgbClr val="ffffff"/>
              </a:buClr>
              <a:buFont typeface="Arial"/>
              <a:buChar char="•"/>
            </a:pPr>
            <a:r>
              <a:rPr b="0" lang="fr-FR" sz="1500" spc="-1" strike="noStrike">
                <a:solidFill>
                  <a:schemeClr val="dk1"/>
                </a:solidFill>
                <a:latin typeface="Calibri"/>
              </a:rPr>
              <a:t>Subtitle1 est égal à la zone de texte définissant la date d’animation.</a:t>
            </a:r>
            <a:endParaRPr b="0" lang="en-US" sz="1500" spc="-1" strike="noStrike">
              <a:solidFill>
                <a:schemeClr val="dk1"/>
              </a:solidFill>
              <a:latin typeface="Calibri"/>
            </a:endParaRPr>
          </a:p>
          <a:p>
            <a:pPr marL="285840" indent="-285840" defTabSz="457200">
              <a:lnSpc>
                <a:spcPct val="90000"/>
              </a:lnSpc>
              <a:spcAft>
                <a:spcPts val="1001"/>
              </a:spcAft>
              <a:buClr>
                <a:srgbClr val="ffffff"/>
              </a:buClr>
              <a:buFont typeface="Arial"/>
              <a:buChar char="•"/>
            </a:pPr>
            <a:r>
              <a:rPr b="0" lang="fr-FR" sz="1500" spc="-1" strike="noStrike">
                <a:solidFill>
                  <a:schemeClr val="dk1"/>
                </a:solidFill>
                <a:latin typeface="Calibri"/>
              </a:rPr>
              <a:t>Title1 est égal à la zone de texte définissant le Titre de la déclaration.</a:t>
            </a:r>
            <a:endParaRPr b="0" lang="en-US" sz="1500" spc="-1" strike="noStrike">
              <a:solidFill>
                <a:schemeClr val="dk1"/>
              </a:solidFill>
              <a:latin typeface="Calibri"/>
            </a:endParaRPr>
          </a:p>
          <a:p>
            <a:pPr indent="0" defTabSz="457200">
              <a:lnSpc>
                <a:spcPct val="90000"/>
              </a:lnSpc>
              <a:spcAft>
                <a:spcPts val="1001"/>
              </a:spcAft>
              <a:buNone/>
            </a:pPr>
            <a:endParaRPr b="0" lang="en-US" sz="1500" spc="-1" strike="noStrike">
              <a:solidFill>
                <a:schemeClr val="dk1"/>
              </a:solidFill>
              <a:latin typeface="Calibri"/>
            </a:endParaRPr>
          </a:p>
        </p:txBody>
      </p:sp>
      <p:sp>
        <p:nvSpPr>
          <p:cNvPr id="221" name="Espace réservé du contenu 19"/>
          <p:cNvSpPr/>
          <p:nvPr/>
        </p:nvSpPr>
        <p:spPr>
          <a:xfrm>
            <a:off x="7939800" y="990720"/>
            <a:ext cx="2747880" cy="4800240"/>
          </a:xfrm>
          <a:prstGeom prst="roundRect">
            <a:avLst>
              <a:gd name="adj" fmla="val 4380"/>
            </a:avLst>
          </a:prstGeom>
          <a:blipFill rotWithShape="0">
            <a:blip r:embed="rId3"/>
            <a:srcRect/>
            <a:stretch/>
          </a:blipFill>
          <a:ln cap="sq" w="50800">
            <a:solidFill>
              <a:srgbClr val="ffffff"/>
            </a:solidFill>
            <a:miter/>
          </a:ln>
          <a:effectLst>
            <a:outerShdw algn="tl" blurRad="254160" rotWithShape="0">
              <a:srgbClr val="000000">
                <a:alpha val="43000"/>
              </a:srgbClr>
            </a:outerShdw>
          </a:effectLst>
        </p:spPr>
        <p:style>
          <a:lnRef idx="0"/>
          <a:fillRef idx="0"/>
          <a:effectRef idx="0"/>
          <a:fontRef idx="minor"/>
        </p:style>
        <p:txBody>
          <a:bodyPr lIns="90000" rIns="90000" tIns="45000" bIns="45000" anchor="t">
            <a:noAutofit/>
          </a:bodyPr>
          <a:p>
            <a:endParaRPr b="0" lang="fr-FR" sz="1800" spc="-1" strike="noStrike">
              <a:solidFill>
                <a:srgbClr val="000000"/>
              </a:solidFill>
              <a:latin typeface="Arial"/>
            </a:endParaRPr>
          </a:p>
        </p:txBody>
      </p:sp>
      <p:cxnSp>
        <p:nvCxnSpPr>
          <p:cNvPr id="222" name="Connecteur droit avec flèche 24"/>
          <p:cNvCxnSpPr/>
          <p:nvPr/>
        </p:nvCxnSpPr>
        <p:spPr>
          <a:xfrm>
            <a:off x="6160320" y="2675160"/>
            <a:ext cx="1958760" cy="360"/>
          </a:xfrm>
          <a:prstGeom prst="straightConnector1">
            <a:avLst/>
          </a:prstGeom>
          <a:ln cap="rnd">
            <a:solidFill>
              <a:srgbClr val="90ba4c"/>
            </a:solidFill>
            <a:round/>
            <a:tailEnd len="med" type="triangle" w="med"/>
          </a:ln>
        </p:spPr>
      </p:cxnSp>
      <p:cxnSp>
        <p:nvCxnSpPr>
          <p:cNvPr id="223" name="Connecteur droit avec flèche 30"/>
          <p:cNvCxnSpPr/>
          <p:nvPr/>
        </p:nvCxnSpPr>
        <p:spPr>
          <a:xfrm flipV="1">
            <a:off x="6438600" y="2872440"/>
            <a:ext cx="3320280" cy="203400"/>
          </a:xfrm>
          <a:prstGeom prst="straightConnector1">
            <a:avLst/>
          </a:prstGeom>
          <a:ln cap="rnd">
            <a:solidFill>
              <a:srgbClr val="90ba4c"/>
            </a:solidFill>
            <a:round/>
            <a:tailEnd len="med" type="triangle" w="med"/>
          </a:ln>
        </p:spPr>
      </p:cxnSp>
      <p:cxnSp>
        <p:nvCxnSpPr>
          <p:cNvPr id="224" name="Connecteur droit avec flèche 34"/>
          <p:cNvCxnSpPr/>
          <p:nvPr/>
        </p:nvCxnSpPr>
        <p:spPr>
          <a:xfrm flipV="1">
            <a:off x="6668640" y="3195720"/>
            <a:ext cx="3787200" cy="517320"/>
          </a:xfrm>
          <a:prstGeom prst="straightConnector1">
            <a:avLst/>
          </a:prstGeom>
          <a:ln cap="rnd">
            <a:solidFill>
              <a:srgbClr val="90ba4c"/>
            </a:solidFill>
            <a:round/>
            <a:tailEnd len="med" type="triangle" w="med"/>
          </a:ln>
        </p:spPr>
      </p:cxnSp>
      <p:cxnSp>
        <p:nvCxnSpPr>
          <p:cNvPr id="225" name="Connecteur droit avec flèche 36"/>
          <p:cNvCxnSpPr/>
          <p:nvPr/>
        </p:nvCxnSpPr>
        <p:spPr>
          <a:xfrm>
            <a:off x="6438600" y="4307040"/>
            <a:ext cx="1660320" cy="250560"/>
          </a:xfrm>
          <a:prstGeom prst="straightConnector1">
            <a:avLst/>
          </a:prstGeom>
          <a:ln cap="rnd">
            <a:solidFill>
              <a:srgbClr val="90ba4c"/>
            </a:solidFill>
            <a:round/>
            <a:tailEnd len="med" type="triangle" w="med"/>
          </a:ln>
        </p:spPr>
      </p:cxnSp>
      <p:cxnSp>
        <p:nvCxnSpPr>
          <p:cNvPr id="226" name="Connecteur droit avec flèche 38"/>
          <p:cNvCxnSpPr/>
          <p:nvPr/>
        </p:nvCxnSpPr>
        <p:spPr>
          <a:xfrm flipV="1">
            <a:off x="6242040" y="4239360"/>
            <a:ext cx="1769760" cy="480600"/>
          </a:xfrm>
          <a:prstGeom prst="straightConnector1">
            <a:avLst/>
          </a:prstGeom>
          <a:ln cap="rnd">
            <a:solidFill>
              <a:srgbClr val="90ba4c"/>
            </a:solidFill>
            <a:round/>
            <a:tailEnd len="med" type="triangle" w="med"/>
          </a:ln>
        </p:spPr>
      </p:cxnSp>
      <p:cxnSp>
        <p:nvCxnSpPr>
          <p:cNvPr id="227" name="Connecteur droit avec flèche 40"/>
          <p:cNvCxnSpPr/>
          <p:nvPr/>
        </p:nvCxnSpPr>
        <p:spPr>
          <a:xfrm>
            <a:off x="6438600" y="4957560"/>
            <a:ext cx="1526040" cy="360"/>
          </a:xfrm>
          <a:prstGeom prst="straightConnector1">
            <a:avLst/>
          </a:prstGeom>
          <a:ln cap="rnd">
            <a:solidFill>
              <a:srgbClr val="90ba4c"/>
            </a:solidFill>
            <a:round/>
            <a:tailEnd len="med" type="triangle" w="med"/>
          </a:ln>
        </p:spPr>
      </p:cxnSp>
      <p:cxnSp>
        <p:nvCxnSpPr>
          <p:cNvPr id="228" name="Connecteur droit 42"/>
          <p:cNvCxnSpPr/>
          <p:nvPr/>
        </p:nvCxnSpPr>
        <p:spPr>
          <a:xfrm>
            <a:off x="7964280" y="1690200"/>
            <a:ext cx="360" cy="946440"/>
          </a:xfrm>
          <a:prstGeom prst="straightConnector1">
            <a:avLst/>
          </a:prstGeom>
          <a:ln cap="rnd">
            <a:solidFill>
              <a:srgbClr val="000000"/>
            </a:solidFill>
            <a:round/>
          </a:ln>
        </p:spPr>
      </p:cxnSp>
      <p:cxnSp>
        <p:nvCxnSpPr>
          <p:cNvPr id="229" name="Connecteur droit 44"/>
          <p:cNvCxnSpPr/>
          <p:nvPr/>
        </p:nvCxnSpPr>
        <p:spPr>
          <a:xfrm>
            <a:off x="7964280" y="2675160"/>
            <a:ext cx="2639160" cy="360"/>
          </a:xfrm>
          <a:prstGeom prst="straightConnector1">
            <a:avLst/>
          </a:prstGeom>
          <a:ln cap="rnd">
            <a:solidFill>
              <a:srgbClr val="000000"/>
            </a:solidFill>
            <a:round/>
          </a:ln>
        </p:spPr>
      </p:cxnSp>
      <p:cxnSp>
        <p:nvCxnSpPr>
          <p:cNvPr id="230" name="Connecteur droit 46"/>
          <p:cNvCxnSpPr/>
          <p:nvPr/>
        </p:nvCxnSpPr>
        <p:spPr>
          <a:xfrm flipV="1">
            <a:off x="10603080" y="1690200"/>
            <a:ext cx="360" cy="985320"/>
          </a:xfrm>
          <a:prstGeom prst="straightConnector1">
            <a:avLst/>
          </a:prstGeom>
          <a:ln cap="rnd">
            <a:solidFill>
              <a:srgbClr val="000000"/>
            </a:solidFill>
            <a:round/>
          </a:ln>
        </p:spPr>
      </p:cxnSp>
      <p:cxnSp>
        <p:nvCxnSpPr>
          <p:cNvPr id="231" name="Connecteur droit 48"/>
          <p:cNvCxnSpPr/>
          <p:nvPr/>
        </p:nvCxnSpPr>
        <p:spPr>
          <a:xfrm flipH="1">
            <a:off x="8011440" y="1690200"/>
            <a:ext cx="2592000" cy="360"/>
          </a:xfrm>
          <a:prstGeom prst="straightConnector1">
            <a:avLst/>
          </a:prstGeom>
          <a:ln cap="rnd">
            <a:solidFill>
              <a:srgbClr val="000000"/>
            </a:solidFill>
            <a:round/>
          </a:ln>
        </p:spPr>
      </p:cxnSp>
      <p:cxnSp>
        <p:nvCxnSpPr>
          <p:cNvPr id="232" name="Connecteur droit avec flèche 50"/>
          <p:cNvCxnSpPr/>
          <p:nvPr/>
        </p:nvCxnSpPr>
        <p:spPr>
          <a:xfrm flipV="1">
            <a:off x="4211640" y="1976400"/>
            <a:ext cx="3728160" cy="1478160"/>
          </a:xfrm>
          <a:prstGeom prst="straightConnector1">
            <a:avLst/>
          </a:prstGeom>
          <a:ln cap="rnd">
            <a:solidFill>
              <a:srgbClr val="90ba4c"/>
            </a:solidFill>
            <a:round/>
            <a:tailEnd len="med" type="triangle" w="med"/>
          </a:ln>
        </p:spPr>
      </p:cxnSp>
      <p:sp>
        <p:nvSpPr>
          <p:cNvPr id="233" name="ZoneTexte 51"/>
          <p:cNvSpPr/>
          <p:nvPr/>
        </p:nvSpPr>
        <p:spPr>
          <a:xfrm>
            <a:off x="685800" y="711360"/>
            <a:ext cx="4045320" cy="27252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200" spc="-1" strike="noStrike" cap="all">
                <a:solidFill>
                  <a:srgbClr val="ffffff"/>
                </a:solidFill>
                <a:latin typeface="Calibri Light"/>
              </a:rPr>
              <a:t>II. Explication application pour les animateurs BCEFE:</a:t>
            </a:r>
            <a:endParaRPr b="0" lang="fr-FR" sz="1200" spc="-1" strike="noStrike">
              <a:solidFill>
                <a:srgbClr val="ffffff"/>
              </a:solidFill>
              <a:latin typeface="Arial"/>
            </a:endParaRPr>
          </a:p>
        </p:txBody>
      </p:sp>
      <p:sp>
        <p:nvSpPr>
          <p:cNvPr id="234" name="ZoneTexte 52"/>
          <p:cNvSpPr/>
          <p:nvPr/>
        </p:nvSpPr>
        <p:spPr>
          <a:xfrm>
            <a:off x="2292480" y="1756800"/>
            <a:ext cx="3068280" cy="30312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400" spc="-1" strike="noStrike" cap="all">
                <a:solidFill>
                  <a:srgbClr val="ffffff"/>
                </a:solidFill>
                <a:latin typeface="Calibri Light"/>
              </a:rPr>
              <a:t>Partie 2 : explication de l’affichage</a:t>
            </a:r>
            <a:endParaRPr b="0" lang="fr-FR" sz="1400" spc="-1" strike="noStrike">
              <a:solidFill>
                <a:srgbClr val="ffffff"/>
              </a:solidFill>
              <a:latin typeface="Arial"/>
            </a:endParaRPr>
          </a:p>
        </p:txBody>
      </p:sp>
    </p:spTree>
  </p:cSld>
  <p:transition spd="slow">
    <p:fade/>
  </p:transition>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pic>
        <p:nvPicPr>
          <p:cNvPr id="235" name="Picture 28" descr="">
            <a:extLst>
              <a:ext uri="{C183D7F6-B498-43B3-948B-1728B52AA6E4}">
                <adec:decorative xmlns:adec="http://schemas.microsoft.com/office/drawing/2017/decorative" val="1"/>
              </a:ext>
            </a:extLst>
          </p:cNvPr>
          <p:cNvPicPr/>
          <p:nvPr/>
        </p:nvPicPr>
        <p:blipFill>
          <a:blip r:embed="rId2"/>
          <a:stretch/>
        </p:blipFill>
        <p:spPr>
          <a:xfrm>
            <a:off x="0" y="0"/>
            <a:ext cx="12188520" cy="6855840"/>
          </a:xfrm>
          <a:prstGeom prst="rect">
            <a:avLst/>
          </a:prstGeom>
          <a:ln w="0">
            <a:noFill/>
          </a:ln>
        </p:spPr>
      </p:pic>
      <p:sp>
        <p:nvSpPr>
          <p:cNvPr id="236" name="PlaceHolder 1"/>
          <p:cNvSpPr>
            <a:spLocks noGrp="1"/>
          </p:cNvSpPr>
          <p:nvPr>
            <p:ph type="title"/>
          </p:nvPr>
        </p:nvSpPr>
        <p:spPr>
          <a:xfrm>
            <a:off x="685800" y="1236960"/>
            <a:ext cx="6282000" cy="904680"/>
          </a:xfrm>
          <a:prstGeom prst="rect">
            <a:avLst/>
          </a:prstGeom>
          <a:noFill/>
          <a:ln w="0">
            <a:noFill/>
          </a:ln>
        </p:spPr>
        <p:txBody>
          <a:bodyPr lIns="91440" rIns="91440" tIns="45720" bIns="45720" anchor="ctr">
            <a:normAutofit/>
          </a:bodyPr>
          <a:p>
            <a:pPr indent="0" algn="ctr" defTabSz="457200">
              <a:lnSpc>
                <a:spcPct val="90000"/>
              </a:lnSpc>
              <a:buNone/>
            </a:pPr>
            <a:r>
              <a:rPr b="0" lang="en-US" sz="3600" spc="-1" strike="noStrike" cap="all">
                <a:solidFill>
                  <a:schemeClr val="dk1"/>
                </a:solidFill>
                <a:latin typeface="Calibri Light"/>
              </a:rPr>
              <a:t>3. Detailform1</a:t>
            </a:r>
            <a:endParaRPr b="0" lang="en-US" sz="3600" spc="-1" strike="noStrike">
              <a:solidFill>
                <a:schemeClr val="dk1"/>
              </a:solidFill>
              <a:latin typeface="Calibri"/>
            </a:endParaRPr>
          </a:p>
        </p:txBody>
      </p:sp>
      <p:sp>
        <p:nvSpPr>
          <p:cNvPr id="237" name="PlaceHolder 2"/>
          <p:cNvSpPr>
            <a:spLocks noGrp="1"/>
          </p:cNvSpPr>
          <p:nvPr>
            <p:ph/>
          </p:nvPr>
        </p:nvSpPr>
        <p:spPr>
          <a:xfrm>
            <a:off x="685800" y="2142000"/>
            <a:ext cx="6282000" cy="3648600"/>
          </a:xfrm>
          <a:prstGeom prst="rect">
            <a:avLst/>
          </a:prstGeom>
          <a:noFill/>
          <a:ln w="0">
            <a:noFill/>
          </a:ln>
        </p:spPr>
        <p:txBody>
          <a:bodyPr lIns="91440" rIns="91440" tIns="45720" bIns="45720" anchor="ctr">
            <a:normAutofit/>
          </a:bodyPr>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La fonction Item permet de rechercher et d’afficher les valeurs présentes dans la liste Ticket_Animation_Challenge_DC seulement si la variable ID correspond a la valeur de l’ID de la déclaration.</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La fonction DataSource permet de définir la source de données qui est Ticket_Animation_Challenge_DC.</a:t>
            </a:r>
            <a:endParaRPr b="0" lang="en-US" sz="1600" spc="-1" strike="noStrike">
              <a:solidFill>
                <a:schemeClr val="dk1"/>
              </a:solidFill>
              <a:latin typeface="Calibri"/>
            </a:endParaRPr>
          </a:p>
        </p:txBody>
      </p:sp>
      <p:sp>
        <p:nvSpPr>
          <p:cNvPr id="238" name="Espace réservé du contenu 6"/>
          <p:cNvSpPr/>
          <p:nvPr/>
        </p:nvSpPr>
        <p:spPr>
          <a:xfrm>
            <a:off x="7957800" y="990720"/>
            <a:ext cx="2711880" cy="4800240"/>
          </a:xfrm>
          <a:prstGeom prst="roundRect">
            <a:avLst>
              <a:gd name="adj" fmla="val 4380"/>
            </a:avLst>
          </a:prstGeom>
          <a:blipFill rotWithShape="0">
            <a:blip r:embed="rId3"/>
            <a:srcRect/>
            <a:stretch/>
          </a:blipFill>
          <a:ln cap="sq" w="50800">
            <a:solidFill>
              <a:srgbClr val="ffffff"/>
            </a:solidFill>
            <a:miter/>
          </a:ln>
          <a:effectLst>
            <a:outerShdw algn="tl" blurRad="254160" rotWithShape="0">
              <a:srgbClr val="000000">
                <a:alpha val="43000"/>
              </a:srgbClr>
            </a:outerShdw>
          </a:effectLst>
        </p:spPr>
        <p:style>
          <a:lnRef idx="0"/>
          <a:fillRef idx="0"/>
          <a:effectRef idx="0"/>
          <a:fontRef idx="minor"/>
        </p:style>
        <p:txBody>
          <a:bodyPr lIns="90000" rIns="90000" tIns="45000" bIns="45000" anchor="t">
            <a:noAutofit/>
          </a:bodyPr>
          <a:p>
            <a:endParaRPr b="0" lang="fr-FR" sz="1800" spc="-1" strike="noStrike">
              <a:solidFill>
                <a:srgbClr val="000000"/>
              </a:solidFill>
              <a:latin typeface="Arial"/>
            </a:endParaRPr>
          </a:p>
        </p:txBody>
      </p:sp>
      <p:sp>
        <p:nvSpPr>
          <p:cNvPr id="239" name="ZoneTexte 7"/>
          <p:cNvSpPr/>
          <p:nvPr/>
        </p:nvSpPr>
        <p:spPr>
          <a:xfrm>
            <a:off x="685800" y="713520"/>
            <a:ext cx="4571640" cy="27252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200" spc="-1" strike="noStrike" cap="all">
                <a:solidFill>
                  <a:srgbClr val="ffffff"/>
                </a:solidFill>
                <a:latin typeface="Calibri Light"/>
              </a:rPr>
              <a:t>II. Explication application pour les animateurs BCEFE:</a:t>
            </a:r>
            <a:endParaRPr b="0" lang="fr-FR" sz="1200" spc="-1" strike="noStrike">
              <a:solidFill>
                <a:srgbClr val="ffffff"/>
              </a:solidFill>
              <a:latin typeface="Arial"/>
            </a:endParaRPr>
          </a:p>
        </p:txBody>
      </p:sp>
      <p:sp>
        <p:nvSpPr>
          <p:cNvPr id="240" name="ZoneTexte 10"/>
          <p:cNvSpPr/>
          <p:nvPr/>
        </p:nvSpPr>
        <p:spPr>
          <a:xfrm>
            <a:off x="2089800" y="2142000"/>
            <a:ext cx="4004280" cy="30312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400" spc="-1" strike="noStrike" cap="all">
                <a:solidFill>
                  <a:srgbClr val="ffffff"/>
                </a:solidFill>
                <a:latin typeface="Calibri Light"/>
              </a:rPr>
              <a:t>Partie 1 : explication des principales fonctions</a:t>
            </a:r>
            <a:endParaRPr b="0" lang="fr-FR" sz="1400" spc="-1" strike="noStrike">
              <a:solidFill>
                <a:srgbClr val="ffffff"/>
              </a:solidFill>
              <a:latin typeface="Arial"/>
            </a:endParaRPr>
          </a:p>
        </p:txBody>
      </p:sp>
    </p:spTree>
  </p:cSld>
  <p:transition spd="slow">
    <p:fade/>
  </p:transition>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PlaceHolder 1"/>
          <p:cNvSpPr>
            <a:spLocks noGrp="1"/>
          </p:cNvSpPr>
          <p:nvPr>
            <p:ph type="title"/>
          </p:nvPr>
        </p:nvSpPr>
        <p:spPr>
          <a:xfrm>
            <a:off x="685800" y="48240"/>
            <a:ext cx="10131120" cy="963000"/>
          </a:xfrm>
          <a:prstGeom prst="rect">
            <a:avLst/>
          </a:prstGeom>
          <a:noFill/>
          <a:ln w="0">
            <a:noFill/>
          </a:ln>
        </p:spPr>
        <p:txBody>
          <a:bodyPr lIns="91440" rIns="91440" tIns="45720" bIns="45720" anchor="ctr">
            <a:noAutofit/>
          </a:bodyPr>
          <a:p>
            <a:pPr indent="0" algn="ctr" defTabSz="457200">
              <a:lnSpc>
                <a:spcPct val="100000"/>
              </a:lnSpc>
              <a:buNone/>
            </a:pPr>
            <a:r>
              <a:rPr b="0" lang="fr-FR" sz="3600" spc="-1" strike="noStrike" cap="all">
                <a:solidFill>
                  <a:schemeClr val="dk1"/>
                </a:solidFill>
                <a:latin typeface="Calibri Light"/>
              </a:rPr>
              <a:t>Sommaire : </a:t>
            </a:r>
            <a:endParaRPr b="0" lang="en-US" sz="3600" spc="-1" strike="noStrike">
              <a:solidFill>
                <a:schemeClr val="dk1"/>
              </a:solidFill>
              <a:latin typeface="Calibri"/>
            </a:endParaRPr>
          </a:p>
        </p:txBody>
      </p:sp>
      <p:sp>
        <p:nvSpPr>
          <p:cNvPr id="47" name="PlaceHolder 2"/>
          <p:cNvSpPr>
            <a:spLocks noGrp="1"/>
          </p:cNvSpPr>
          <p:nvPr>
            <p:ph/>
          </p:nvPr>
        </p:nvSpPr>
        <p:spPr>
          <a:xfrm>
            <a:off x="685800" y="1376280"/>
            <a:ext cx="4995000" cy="5329080"/>
          </a:xfrm>
          <a:prstGeom prst="rect">
            <a:avLst/>
          </a:prstGeom>
          <a:noFill/>
          <a:ln w="0">
            <a:noFill/>
          </a:ln>
        </p:spPr>
        <p:txBody>
          <a:bodyPr lIns="91440" rIns="91440" tIns="45720" bIns="45720" anchor="ctr">
            <a:normAutofit fontScale="40000"/>
          </a:bodyPr>
          <a:p>
            <a:pPr marL="514440" indent="-514440" defTabSz="457200">
              <a:lnSpc>
                <a:spcPct val="100000"/>
              </a:lnSpc>
              <a:spcAft>
                <a:spcPts val="1001"/>
              </a:spcAft>
              <a:buClr>
                <a:srgbClr val="ffffff"/>
              </a:buClr>
              <a:buFont typeface="Calibri Light"/>
              <a:buAutoNum type="romanUcPeriod"/>
            </a:pPr>
            <a:r>
              <a:rPr b="1" lang="fr-FR" sz="2500" spc="-1" strike="noStrike">
                <a:solidFill>
                  <a:schemeClr val="dk1"/>
                </a:solidFill>
                <a:latin typeface="Calibri"/>
              </a:rPr>
              <a:t>Explication application pour les ambassadeurs digitaux :</a:t>
            </a:r>
            <a:endParaRPr b="0" lang="en-US" sz="2500" spc="-1" strike="noStrike">
              <a:solidFill>
                <a:schemeClr val="dk1"/>
              </a:solidFill>
              <a:latin typeface="Calibri"/>
            </a:endParaRPr>
          </a:p>
          <a:p>
            <a:pPr lvl="1" marL="800280" indent="-343080" defTabSz="457200">
              <a:lnSpc>
                <a:spcPct val="100000"/>
              </a:lnSpc>
              <a:spcAft>
                <a:spcPts val="1001"/>
              </a:spcAft>
              <a:buClr>
                <a:srgbClr val="ffffff"/>
              </a:buClr>
              <a:buFont typeface="Calibri Light"/>
              <a:buAutoNum type="arabicPeriod"/>
            </a:pPr>
            <a:r>
              <a:rPr b="0" lang="fr-FR" sz="2500" spc="-1" strike="noStrike">
                <a:solidFill>
                  <a:schemeClr val="dk1"/>
                </a:solidFill>
                <a:latin typeface="Calibri"/>
              </a:rPr>
              <a:t>Mise en contexte </a:t>
            </a:r>
            <a:endParaRPr b="0" lang="en-US" sz="2500" spc="-1" strike="noStrike">
              <a:solidFill>
                <a:schemeClr val="dk1"/>
              </a:solidFill>
              <a:latin typeface="Calibri"/>
            </a:endParaRPr>
          </a:p>
          <a:p>
            <a:pPr lvl="1" marL="800280" indent="-343080" defTabSz="457200">
              <a:lnSpc>
                <a:spcPct val="100000"/>
              </a:lnSpc>
              <a:spcAft>
                <a:spcPts val="1001"/>
              </a:spcAft>
              <a:buClr>
                <a:srgbClr val="ffffff"/>
              </a:buClr>
              <a:buFont typeface="Calibri Light"/>
              <a:buAutoNum type="arabicPeriod"/>
            </a:pPr>
            <a:r>
              <a:rPr b="0" lang="fr-FR" sz="2500" spc="-1" strike="noStrike">
                <a:solidFill>
                  <a:schemeClr val="dk1"/>
                </a:solidFill>
                <a:latin typeface="Calibri"/>
              </a:rPr>
              <a:t>Screen1</a:t>
            </a:r>
            <a:endParaRPr b="0" lang="en-US" sz="2500" spc="-1" strike="noStrike">
              <a:solidFill>
                <a:schemeClr val="dk1"/>
              </a:solidFill>
              <a:latin typeface="Calibri"/>
            </a:endParaRPr>
          </a:p>
          <a:p>
            <a:pPr lvl="1" marL="800280" indent="-343080" defTabSz="457200">
              <a:lnSpc>
                <a:spcPct val="100000"/>
              </a:lnSpc>
              <a:spcAft>
                <a:spcPts val="1001"/>
              </a:spcAft>
              <a:buClr>
                <a:srgbClr val="ffffff"/>
              </a:buClr>
              <a:buFont typeface="Calibri Light"/>
              <a:buAutoNum type="arabicPeriod"/>
            </a:pPr>
            <a:r>
              <a:rPr b="0" lang="fr-FR" sz="2500" spc="-1" strike="noStrike">
                <a:solidFill>
                  <a:schemeClr val="dk1"/>
                </a:solidFill>
                <a:latin typeface="Calibri"/>
              </a:rPr>
              <a:t>BrowseScreen1</a:t>
            </a:r>
            <a:endParaRPr b="0" lang="en-US" sz="2500" spc="-1" strike="noStrike">
              <a:solidFill>
                <a:schemeClr val="dk1"/>
              </a:solidFill>
              <a:latin typeface="Calibri"/>
            </a:endParaRPr>
          </a:p>
          <a:p>
            <a:pPr lvl="1" marL="800280" indent="-343080" defTabSz="457200">
              <a:lnSpc>
                <a:spcPct val="100000"/>
              </a:lnSpc>
              <a:spcAft>
                <a:spcPts val="1001"/>
              </a:spcAft>
              <a:buClr>
                <a:srgbClr val="ffffff"/>
              </a:buClr>
              <a:buFont typeface="Calibri Light"/>
              <a:buAutoNum type="arabicPeriod"/>
            </a:pPr>
            <a:r>
              <a:rPr b="0" lang="fr-FR" sz="2500" spc="-1" strike="noStrike">
                <a:solidFill>
                  <a:schemeClr val="dk1"/>
                </a:solidFill>
                <a:latin typeface="Calibri"/>
              </a:rPr>
              <a:t>BrowseGallery1</a:t>
            </a:r>
            <a:endParaRPr b="0" lang="en-US" sz="2500" spc="-1" strike="noStrike">
              <a:solidFill>
                <a:schemeClr val="dk1"/>
              </a:solidFill>
              <a:latin typeface="Calibri"/>
            </a:endParaRPr>
          </a:p>
          <a:p>
            <a:pPr lvl="2" marL="1257480" indent="-343080" defTabSz="457200">
              <a:lnSpc>
                <a:spcPct val="100000"/>
              </a:lnSpc>
              <a:spcAft>
                <a:spcPts val="1001"/>
              </a:spcAft>
              <a:buClr>
                <a:srgbClr val="ffffff"/>
              </a:buClr>
              <a:buFont typeface="Calibri Light"/>
              <a:buAutoNum type="arabicPeriod"/>
            </a:pPr>
            <a:r>
              <a:rPr b="0" lang="fr-FR" sz="2500" spc="-1" strike="noStrike">
                <a:solidFill>
                  <a:schemeClr val="dk1"/>
                </a:solidFill>
                <a:latin typeface="Calibri"/>
              </a:rPr>
              <a:t> </a:t>
            </a:r>
            <a:r>
              <a:rPr b="0" lang="fr-FR" sz="2500" spc="-1" strike="noStrike">
                <a:solidFill>
                  <a:schemeClr val="dk1"/>
                </a:solidFill>
                <a:latin typeface="Calibri"/>
              </a:rPr>
              <a:t>Partie 1 : explication des principales fonctions de la page</a:t>
            </a:r>
            <a:endParaRPr b="0" lang="en-US" sz="2500" spc="-1" strike="noStrike">
              <a:solidFill>
                <a:schemeClr val="dk1"/>
              </a:solidFill>
              <a:latin typeface="Calibri"/>
            </a:endParaRPr>
          </a:p>
          <a:p>
            <a:pPr lvl="2" marL="1257480" indent="-343080" defTabSz="457200">
              <a:lnSpc>
                <a:spcPct val="100000"/>
              </a:lnSpc>
              <a:spcAft>
                <a:spcPts val="1001"/>
              </a:spcAft>
              <a:buClr>
                <a:srgbClr val="ffffff"/>
              </a:buClr>
              <a:buFont typeface="Calibri Light"/>
              <a:buAutoNum type="arabicPeriod"/>
            </a:pPr>
            <a:r>
              <a:rPr b="0" lang="fr-FR" sz="2500" spc="-1" strike="noStrike">
                <a:solidFill>
                  <a:schemeClr val="dk1"/>
                </a:solidFill>
                <a:latin typeface="Calibri"/>
              </a:rPr>
              <a:t> </a:t>
            </a:r>
            <a:r>
              <a:rPr b="0" lang="fr-FR" sz="2500" spc="-1" strike="noStrike">
                <a:solidFill>
                  <a:schemeClr val="dk1"/>
                </a:solidFill>
                <a:latin typeface="Calibri"/>
              </a:rPr>
              <a:t>Partie 2 : explication de l’affichage</a:t>
            </a:r>
            <a:endParaRPr b="0" lang="en-US" sz="2500" spc="-1" strike="noStrike">
              <a:solidFill>
                <a:schemeClr val="dk1"/>
              </a:solidFill>
              <a:latin typeface="Calibri"/>
            </a:endParaRPr>
          </a:p>
          <a:p>
            <a:pPr lvl="1" marL="800280" indent="-343080" defTabSz="457200">
              <a:lnSpc>
                <a:spcPct val="100000"/>
              </a:lnSpc>
              <a:spcAft>
                <a:spcPts val="1001"/>
              </a:spcAft>
              <a:buClr>
                <a:srgbClr val="ffffff"/>
              </a:buClr>
              <a:buFont typeface="Calibri Light"/>
              <a:buAutoNum type="arabicPeriod"/>
            </a:pPr>
            <a:r>
              <a:rPr b="0" lang="fr-FR" sz="2500" spc="-1" strike="noStrike">
                <a:solidFill>
                  <a:schemeClr val="dk1"/>
                </a:solidFill>
                <a:latin typeface="Calibri"/>
              </a:rPr>
              <a:t>DetailForm1</a:t>
            </a:r>
            <a:endParaRPr b="0" lang="en-US" sz="2500" spc="-1" strike="noStrike">
              <a:solidFill>
                <a:schemeClr val="dk1"/>
              </a:solidFill>
              <a:latin typeface="Calibri"/>
            </a:endParaRPr>
          </a:p>
          <a:p>
            <a:pPr lvl="2" marL="1257480" indent="-343080" defTabSz="457200">
              <a:lnSpc>
                <a:spcPct val="100000"/>
              </a:lnSpc>
              <a:spcAft>
                <a:spcPts val="1001"/>
              </a:spcAft>
              <a:buClr>
                <a:srgbClr val="ffffff"/>
              </a:buClr>
              <a:buFont typeface="Calibri Light"/>
              <a:buAutoNum type="arabicPeriod"/>
            </a:pPr>
            <a:r>
              <a:rPr b="0" lang="fr-FR" sz="2500" spc="-1" strike="noStrike">
                <a:solidFill>
                  <a:schemeClr val="dk1"/>
                </a:solidFill>
                <a:latin typeface="Calibri"/>
              </a:rPr>
              <a:t>Partie 1 : explication des principales fonctions</a:t>
            </a:r>
            <a:endParaRPr b="0" lang="en-US" sz="2500" spc="-1" strike="noStrike">
              <a:solidFill>
                <a:schemeClr val="dk1"/>
              </a:solidFill>
              <a:latin typeface="Calibri"/>
            </a:endParaRPr>
          </a:p>
          <a:p>
            <a:pPr lvl="2" marL="1257480" indent="-343080" defTabSz="457200">
              <a:lnSpc>
                <a:spcPct val="100000"/>
              </a:lnSpc>
              <a:spcAft>
                <a:spcPts val="1001"/>
              </a:spcAft>
              <a:buClr>
                <a:srgbClr val="ffffff"/>
              </a:buClr>
              <a:buFont typeface="Calibri Light"/>
              <a:buAutoNum type="arabicPeriod"/>
            </a:pPr>
            <a:r>
              <a:rPr b="0" lang="fr-FR" sz="2500" spc="-1" strike="noStrike">
                <a:solidFill>
                  <a:schemeClr val="dk1"/>
                </a:solidFill>
                <a:latin typeface="Calibri"/>
              </a:rPr>
              <a:t>Partie 2 : explication de l’affichage</a:t>
            </a:r>
            <a:endParaRPr b="0" lang="en-US" sz="2500" spc="-1" strike="noStrike">
              <a:solidFill>
                <a:schemeClr val="dk1"/>
              </a:solidFill>
              <a:latin typeface="Calibri"/>
            </a:endParaRPr>
          </a:p>
          <a:p>
            <a:pPr lvl="1" marL="800280" indent="-343080" defTabSz="457200">
              <a:lnSpc>
                <a:spcPct val="100000"/>
              </a:lnSpc>
              <a:spcAft>
                <a:spcPts val="1001"/>
              </a:spcAft>
              <a:buClr>
                <a:srgbClr val="ffffff"/>
              </a:buClr>
              <a:buFont typeface="Calibri Light"/>
              <a:buAutoNum type="arabicPeriod"/>
            </a:pPr>
            <a:r>
              <a:rPr b="0" lang="fr-FR" sz="2500" spc="-1" strike="noStrike">
                <a:solidFill>
                  <a:schemeClr val="dk1"/>
                </a:solidFill>
                <a:latin typeface="Calibri"/>
              </a:rPr>
              <a:t>EditForm1</a:t>
            </a:r>
            <a:endParaRPr b="0" lang="en-US" sz="2500" spc="-1" strike="noStrike">
              <a:solidFill>
                <a:schemeClr val="dk1"/>
              </a:solidFill>
              <a:latin typeface="Calibri"/>
            </a:endParaRPr>
          </a:p>
          <a:p>
            <a:pPr lvl="2" marL="1257480" indent="-343080" defTabSz="457200">
              <a:lnSpc>
                <a:spcPct val="100000"/>
              </a:lnSpc>
              <a:spcAft>
                <a:spcPts val="1001"/>
              </a:spcAft>
              <a:buClr>
                <a:srgbClr val="ffffff"/>
              </a:buClr>
              <a:buFont typeface="Calibri Light"/>
              <a:buAutoNum type="arabicPeriod"/>
            </a:pPr>
            <a:r>
              <a:rPr b="0" lang="fr-FR" sz="2500" spc="-1" strike="noStrike">
                <a:solidFill>
                  <a:schemeClr val="dk1"/>
                </a:solidFill>
                <a:latin typeface="Calibri"/>
              </a:rPr>
              <a:t>Partie 1 : explication des principales fonctions</a:t>
            </a:r>
            <a:endParaRPr b="0" lang="en-US" sz="2500" spc="-1" strike="noStrike">
              <a:solidFill>
                <a:schemeClr val="dk1"/>
              </a:solidFill>
              <a:latin typeface="Calibri"/>
            </a:endParaRPr>
          </a:p>
          <a:p>
            <a:pPr lvl="2" marL="1257480" indent="-343080" defTabSz="457200">
              <a:lnSpc>
                <a:spcPct val="100000"/>
              </a:lnSpc>
              <a:spcAft>
                <a:spcPts val="1001"/>
              </a:spcAft>
              <a:buClr>
                <a:srgbClr val="ffffff"/>
              </a:buClr>
              <a:buFont typeface="Calibri Light"/>
              <a:buAutoNum type="arabicPeriod"/>
            </a:pPr>
            <a:r>
              <a:rPr b="0" lang="fr-FR" sz="2500" spc="-1" strike="noStrike">
                <a:solidFill>
                  <a:schemeClr val="dk1"/>
                </a:solidFill>
                <a:latin typeface="Calibri"/>
              </a:rPr>
              <a:t>Partie 2 : explication de l’affichage</a:t>
            </a:r>
            <a:endParaRPr b="0" lang="en-US" sz="2500" spc="-1" strike="noStrike">
              <a:solidFill>
                <a:schemeClr val="dk1"/>
              </a:solidFill>
              <a:latin typeface="Calibri"/>
            </a:endParaRPr>
          </a:p>
          <a:p>
            <a:pPr lvl="1" marL="800280" indent="-343080" defTabSz="457200">
              <a:lnSpc>
                <a:spcPct val="100000"/>
              </a:lnSpc>
              <a:spcAft>
                <a:spcPts val="1001"/>
              </a:spcAft>
              <a:buClr>
                <a:srgbClr val="ffffff"/>
              </a:buClr>
              <a:buFont typeface="Calibri Light"/>
              <a:buAutoNum type="arabicPeriod"/>
            </a:pPr>
            <a:r>
              <a:rPr b="0" lang="fr-FR" sz="2500" spc="-1" strike="noStrike">
                <a:solidFill>
                  <a:schemeClr val="dk1"/>
                </a:solidFill>
                <a:latin typeface="Calibri"/>
              </a:rPr>
              <a:t>Validation</a:t>
            </a:r>
            <a:endParaRPr b="0" lang="en-US" sz="2500" spc="-1" strike="noStrike">
              <a:solidFill>
                <a:schemeClr val="dk1"/>
              </a:solidFill>
              <a:latin typeface="Calibri"/>
            </a:endParaRPr>
          </a:p>
          <a:p>
            <a:pPr indent="0" defTabSz="457200">
              <a:lnSpc>
                <a:spcPct val="100000"/>
              </a:lnSpc>
              <a:spcAft>
                <a:spcPts val="1001"/>
              </a:spcAft>
              <a:buNone/>
            </a:pPr>
            <a:endParaRPr b="0" lang="en-US" sz="2500" spc="-1" strike="noStrike">
              <a:solidFill>
                <a:schemeClr val="dk1"/>
              </a:solidFill>
              <a:latin typeface="Calibri"/>
            </a:endParaRPr>
          </a:p>
          <a:p>
            <a:pPr marL="514440" indent="-514440" defTabSz="457200">
              <a:lnSpc>
                <a:spcPct val="100000"/>
              </a:lnSpc>
              <a:spcAft>
                <a:spcPts val="1001"/>
              </a:spcAft>
              <a:buClr>
                <a:srgbClr val="ffffff"/>
              </a:buClr>
              <a:buFont typeface="Calibri Light"/>
              <a:buAutoNum type="romanUcPeriod" startAt="3"/>
            </a:pPr>
            <a:r>
              <a:rPr b="1" lang="fr-FR" sz="2500" spc="-1" strike="noStrike">
                <a:solidFill>
                  <a:schemeClr val="dk1"/>
                </a:solidFill>
                <a:latin typeface="Calibri"/>
              </a:rPr>
              <a:t>Les flux automatisés :</a:t>
            </a:r>
            <a:endParaRPr b="0" lang="en-US" sz="2500" spc="-1" strike="noStrike">
              <a:solidFill>
                <a:schemeClr val="dk1"/>
              </a:solidFill>
              <a:latin typeface="Calibri"/>
            </a:endParaRPr>
          </a:p>
          <a:p>
            <a:pPr lvl="1" marL="971640" indent="-514440" defTabSz="457200">
              <a:lnSpc>
                <a:spcPct val="100000"/>
              </a:lnSpc>
              <a:spcAft>
                <a:spcPts val="1001"/>
              </a:spcAft>
              <a:buClr>
                <a:srgbClr val="ffffff"/>
              </a:buClr>
              <a:buFont typeface="Calibri Light"/>
              <a:buAutoNum type="arabicPeriod"/>
            </a:pPr>
            <a:r>
              <a:rPr b="0" lang="en-US" sz="2500" spc="-1" strike="noStrike">
                <a:solidFill>
                  <a:schemeClr val="dk1"/>
                </a:solidFill>
                <a:latin typeface="Calibri"/>
              </a:rPr>
              <a:t> </a:t>
            </a:r>
            <a:r>
              <a:rPr b="0" lang="fr-FR" sz="2500" spc="-1" strike="noStrike">
                <a:solidFill>
                  <a:schemeClr val="dk1"/>
                </a:solidFill>
                <a:latin typeface="Calibri"/>
              </a:rPr>
              <a:t>Contexte</a:t>
            </a:r>
            <a:endParaRPr b="0" lang="en-US" sz="2500" spc="-1" strike="noStrike">
              <a:solidFill>
                <a:schemeClr val="dk1"/>
              </a:solidFill>
              <a:latin typeface="Calibri"/>
            </a:endParaRPr>
          </a:p>
          <a:p>
            <a:pPr lvl="1" marL="971640" indent="-514440" defTabSz="457200">
              <a:lnSpc>
                <a:spcPct val="100000"/>
              </a:lnSpc>
              <a:spcAft>
                <a:spcPts val="1001"/>
              </a:spcAft>
              <a:buClr>
                <a:srgbClr val="ffffff"/>
              </a:buClr>
              <a:buFont typeface="Calibri Light"/>
              <a:buAutoNum type="arabicPeriod"/>
            </a:pPr>
            <a:r>
              <a:rPr b="0" lang="en-US" sz="2500" spc="-1" strike="noStrike">
                <a:solidFill>
                  <a:schemeClr val="dk1"/>
                </a:solidFill>
                <a:latin typeface="Calibri"/>
              </a:rPr>
              <a:t>Flux</a:t>
            </a:r>
            <a:r>
              <a:rPr b="0" lang="en-US" sz="2500" spc="-1" strike="noStrike">
                <a:solidFill>
                  <a:srgbClr val="c573d2"/>
                </a:solidFill>
                <a:latin typeface="Calibri"/>
              </a:rPr>
              <a:t> </a:t>
            </a:r>
            <a:r>
              <a:rPr b="0" lang="en-US" sz="2500" spc="-1" strike="noStrike">
                <a:solidFill>
                  <a:schemeClr val="dk1"/>
                </a:solidFill>
                <a:latin typeface="Calibri"/>
              </a:rPr>
              <a:t>mail_Animations_Challenge_dc</a:t>
            </a:r>
            <a:endParaRPr b="0" lang="en-US" sz="2500" spc="-1" strike="noStrike">
              <a:solidFill>
                <a:schemeClr val="dk1"/>
              </a:solidFill>
              <a:latin typeface="Calibri"/>
            </a:endParaRPr>
          </a:p>
          <a:p>
            <a:pPr lvl="1" marL="971640" indent="-514440" defTabSz="457200">
              <a:lnSpc>
                <a:spcPct val="100000"/>
              </a:lnSpc>
              <a:spcAft>
                <a:spcPts val="1001"/>
              </a:spcAft>
              <a:buClr>
                <a:srgbClr val="ffffff"/>
              </a:buClr>
              <a:buFont typeface="Calibri Light"/>
              <a:buAutoNum type="arabicPeriod"/>
            </a:pPr>
            <a:r>
              <a:rPr b="0" lang="en-US" sz="2500" spc="-1" strike="noStrike">
                <a:solidFill>
                  <a:schemeClr val="dk1"/>
                </a:solidFill>
                <a:latin typeface="Calibri"/>
              </a:rPr>
              <a:t>Flux</a:t>
            </a:r>
            <a:r>
              <a:rPr b="0" lang="en-US" sz="2500" spc="-1" strike="noStrike">
                <a:solidFill>
                  <a:srgbClr val="c573d2"/>
                </a:solidFill>
                <a:latin typeface="Calibri"/>
              </a:rPr>
              <a:t> </a:t>
            </a:r>
            <a:r>
              <a:rPr b="0" lang="en-US" sz="2500" spc="-1" strike="noStrike">
                <a:solidFill>
                  <a:schemeClr val="dk1"/>
                </a:solidFill>
                <a:latin typeface="Calibri"/>
              </a:rPr>
              <a:t>mail_Animations_Challenge_dc_edit</a:t>
            </a:r>
            <a:endParaRPr b="0" lang="en-US" sz="2500" spc="-1" strike="noStrike">
              <a:solidFill>
                <a:schemeClr val="dk1"/>
              </a:solidFill>
              <a:latin typeface="Calibri"/>
            </a:endParaRPr>
          </a:p>
          <a:p>
            <a:pPr indent="0" defTabSz="457200">
              <a:lnSpc>
                <a:spcPct val="100000"/>
              </a:lnSpc>
              <a:spcAft>
                <a:spcPts val="1001"/>
              </a:spcAft>
              <a:buNone/>
            </a:pPr>
            <a:endParaRPr b="0" lang="en-US" sz="1800" spc="-1" strike="noStrike">
              <a:solidFill>
                <a:schemeClr val="dk1"/>
              </a:solidFill>
              <a:latin typeface="Calibri"/>
            </a:endParaRPr>
          </a:p>
        </p:txBody>
      </p:sp>
      <p:sp>
        <p:nvSpPr>
          <p:cNvPr id="48" name="PlaceHolder 3"/>
          <p:cNvSpPr>
            <a:spLocks noGrp="1"/>
          </p:cNvSpPr>
          <p:nvPr>
            <p:ph/>
          </p:nvPr>
        </p:nvSpPr>
        <p:spPr>
          <a:xfrm>
            <a:off x="5821920" y="1376280"/>
            <a:ext cx="4995000" cy="4966560"/>
          </a:xfrm>
          <a:prstGeom prst="rect">
            <a:avLst/>
          </a:prstGeom>
          <a:noFill/>
          <a:ln w="0">
            <a:noFill/>
          </a:ln>
        </p:spPr>
        <p:txBody>
          <a:bodyPr lIns="91440" rIns="91440" tIns="45720" bIns="45720" anchor="ctr">
            <a:normAutofit fontScale="41666"/>
          </a:bodyPr>
          <a:p>
            <a:pPr marL="514440" indent="-514440" defTabSz="457200">
              <a:lnSpc>
                <a:spcPct val="100000"/>
              </a:lnSpc>
              <a:spcAft>
                <a:spcPts val="1001"/>
              </a:spcAft>
              <a:buClr>
                <a:srgbClr val="ffffff"/>
              </a:buClr>
              <a:buFont typeface="Calibri Light"/>
              <a:buAutoNum type="romanUcPeriod" startAt="2"/>
            </a:pPr>
            <a:r>
              <a:rPr b="1" lang="fr-FR" sz="2500" spc="-1" strike="noStrike">
                <a:solidFill>
                  <a:schemeClr val="dk1"/>
                </a:solidFill>
                <a:latin typeface="Calibri"/>
              </a:rPr>
              <a:t>Explication application pour les animateurs BCEFE:</a:t>
            </a:r>
            <a:endParaRPr b="0" lang="en-US" sz="2500" spc="-1" strike="noStrike">
              <a:solidFill>
                <a:schemeClr val="dk1"/>
              </a:solidFill>
              <a:latin typeface="Calibri"/>
            </a:endParaRPr>
          </a:p>
          <a:p>
            <a:pPr lvl="1" marL="800280" indent="-343080" defTabSz="457200">
              <a:lnSpc>
                <a:spcPct val="100000"/>
              </a:lnSpc>
              <a:spcAft>
                <a:spcPts val="1001"/>
              </a:spcAft>
              <a:buClr>
                <a:srgbClr val="ffffff"/>
              </a:buClr>
              <a:buFont typeface="Calibri Light"/>
              <a:buAutoNum type="arabicPeriod"/>
            </a:pPr>
            <a:r>
              <a:rPr b="0" lang="fr-FR" sz="2500" spc="-1" strike="noStrike">
                <a:solidFill>
                  <a:schemeClr val="dk1"/>
                </a:solidFill>
                <a:latin typeface="Calibri"/>
              </a:rPr>
              <a:t>Mise en contexte</a:t>
            </a:r>
            <a:endParaRPr b="0" lang="en-US" sz="2500" spc="-1" strike="noStrike">
              <a:solidFill>
                <a:schemeClr val="dk1"/>
              </a:solidFill>
              <a:latin typeface="Calibri"/>
            </a:endParaRPr>
          </a:p>
          <a:p>
            <a:pPr lvl="1" marL="800280" indent="-343080" defTabSz="457200">
              <a:lnSpc>
                <a:spcPct val="100000"/>
              </a:lnSpc>
              <a:spcAft>
                <a:spcPts val="1001"/>
              </a:spcAft>
              <a:buClr>
                <a:srgbClr val="ffffff"/>
              </a:buClr>
              <a:buFont typeface="Calibri Light"/>
              <a:buAutoNum type="arabicPeriod"/>
            </a:pPr>
            <a:r>
              <a:rPr b="0" lang="fr-FR" sz="2500" spc="-1" strike="noStrike">
                <a:solidFill>
                  <a:schemeClr val="dk1"/>
                </a:solidFill>
                <a:latin typeface="Calibri"/>
              </a:rPr>
              <a:t>BrowseScreen1</a:t>
            </a:r>
            <a:endParaRPr b="0" lang="en-US" sz="2500" spc="-1" strike="noStrike">
              <a:solidFill>
                <a:schemeClr val="dk1"/>
              </a:solidFill>
              <a:latin typeface="Calibri"/>
            </a:endParaRPr>
          </a:p>
          <a:p>
            <a:pPr lvl="1" marL="800280" indent="-343080" defTabSz="457200">
              <a:lnSpc>
                <a:spcPct val="100000"/>
              </a:lnSpc>
              <a:spcAft>
                <a:spcPts val="1001"/>
              </a:spcAft>
              <a:buClr>
                <a:srgbClr val="ffffff"/>
              </a:buClr>
              <a:buFont typeface="Calibri Light"/>
              <a:buAutoNum type="arabicPeriod"/>
            </a:pPr>
            <a:r>
              <a:rPr b="0" lang="fr-FR" sz="2500" spc="-1" strike="noStrike">
                <a:solidFill>
                  <a:schemeClr val="dk1"/>
                </a:solidFill>
                <a:latin typeface="Calibri"/>
              </a:rPr>
              <a:t>BrowseGallery1</a:t>
            </a:r>
            <a:endParaRPr b="0" lang="en-US" sz="2500" spc="-1" strike="noStrike">
              <a:solidFill>
                <a:schemeClr val="dk1"/>
              </a:solidFill>
              <a:latin typeface="Calibri"/>
            </a:endParaRPr>
          </a:p>
          <a:p>
            <a:pPr lvl="2" marL="1257480" indent="-343080" defTabSz="457200">
              <a:lnSpc>
                <a:spcPct val="100000"/>
              </a:lnSpc>
              <a:spcAft>
                <a:spcPts val="1001"/>
              </a:spcAft>
              <a:buClr>
                <a:srgbClr val="ffffff"/>
              </a:buClr>
              <a:buFont typeface="Calibri Light"/>
              <a:buAutoNum type="arabicPeriod"/>
            </a:pPr>
            <a:r>
              <a:rPr b="0" lang="fr-FR" sz="2500" spc="-1" strike="noStrike">
                <a:solidFill>
                  <a:schemeClr val="dk1"/>
                </a:solidFill>
                <a:latin typeface="Calibri"/>
              </a:rPr>
              <a:t> </a:t>
            </a:r>
            <a:r>
              <a:rPr b="0" lang="fr-FR" sz="2500" spc="-1" strike="noStrike">
                <a:solidFill>
                  <a:schemeClr val="dk1"/>
                </a:solidFill>
                <a:latin typeface="Calibri"/>
              </a:rPr>
              <a:t>Partie 1 : explication des principales fonctions de la page</a:t>
            </a:r>
            <a:endParaRPr b="0" lang="en-US" sz="2500" spc="-1" strike="noStrike">
              <a:solidFill>
                <a:schemeClr val="dk1"/>
              </a:solidFill>
              <a:latin typeface="Calibri"/>
            </a:endParaRPr>
          </a:p>
          <a:p>
            <a:pPr lvl="2" marL="1257480" indent="-343080" defTabSz="457200">
              <a:lnSpc>
                <a:spcPct val="100000"/>
              </a:lnSpc>
              <a:spcAft>
                <a:spcPts val="1001"/>
              </a:spcAft>
              <a:buClr>
                <a:srgbClr val="ffffff"/>
              </a:buClr>
              <a:buFont typeface="Calibri Light"/>
              <a:buAutoNum type="arabicPeriod"/>
            </a:pPr>
            <a:r>
              <a:rPr b="0" lang="fr-FR" sz="2500" spc="-1" strike="noStrike">
                <a:solidFill>
                  <a:schemeClr val="dk1"/>
                </a:solidFill>
                <a:latin typeface="Calibri"/>
              </a:rPr>
              <a:t> </a:t>
            </a:r>
            <a:r>
              <a:rPr b="0" lang="fr-FR" sz="2500" spc="-1" strike="noStrike">
                <a:solidFill>
                  <a:schemeClr val="dk1"/>
                </a:solidFill>
                <a:latin typeface="Calibri"/>
              </a:rPr>
              <a:t>Partie 2 : explication de l’affichage</a:t>
            </a:r>
            <a:endParaRPr b="0" lang="en-US" sz="2500" spc="-1" strike="noStrike">
              <a:solidFill>
                <a:schemeClr val="dk1"/>
              </a:solidFill>
              <a:latin typeface="Calibri"/>
            </a:endParaRPr>
          </a:p>
          <a:p>
            <a:pPr lvl="1" marL="800280" indent="-343080" defTabSz="457200">
              <a:lnSpc>
                <a:spcPct val="100000"/>
              </a:lnSpc>
              <a:spcAft>
                <a:spcPts val="1001"/>
              </a:spcAft>
              <a:buClr>
                <a:srgbClr val="ffffff"/>
              </a:buClr>
              <a:buFont typeface="Calibri Light"/>
              <a:buAutoNum type="arabicPeriod"/>
            </a:pPr>
            <a:r>
              <a:rPr b="0" lang="fr-FR" sz="2500" spc="-1" strike="noStrike">
                <a:solidFill>
                  <a:schemeClr val="dk1"/>
                </a:solidFill>
                <a:latin typeface="Calibri"/>
              </a:rPr>
              <a:t>DetailForm1</a:t>
            </a:r>
            <a:endParaRPr b="0" lang="en-US" sz="2500" spc="-1" strike="noStrike">
              <a:solidFill>
                <a:schemeClr val="dk1"/>
              </a:solidFill>
              <a:latin typeface="Calibri"/>
            </a:endParaRPr>
          </a:p>
          <a:p>
            <a:pPr lvl="2" marL="1257480" indent="-343080" defTabSz="457200">
              <a:lnSpc>
                <a:spcPct val="100000"/>
              </a:lnSpc>
              <a:spcAft>
                <a:spcPts val="1001"/>
              </a:spcAft>
              <a:buClr>
                <a:srgbClr val="ffffff"/>
              </a:buClr>
              <a:buFont typeface="Calibri Light"/>
              <a:buAutoNum type="arabicPeriod"/>
            </a:pPr>
            <a:r>
              <a:rPr b="0" lang="fr-FR" sz="2500" spc="-1" strike="noStrike">
                <a:solidFill>
                  <a:schemeClr val="dk1"/>
                </a:solidFill>
                <a:latin typeface="Calibri"/>
              </a:rPr>
              <a:t>Partie 1 : explication des principales fonctions</a:t>
            </a:r>
            <a:endParaRPr b="0" lang="en-US" sz="2500" spc="-1" strike="noStrike">
              <a:solidFill>
                <a:schemeClr val="dk1"/>
              </a:solidFill>
              <a:latin typeface="Calibri"/>
            </a:endParaRPr>
          </a:p>
          <a:p>
            <a:pPr lvl="2" marL="1257480" indent="-343080" defTabSz="457200">
              <a:lnSpc>
                <a:spcPct val="100000"/>
              </a:lnSpc>
              <a:spcAft>
                <a:spcPts val="1001"/>
              </a:spcAft>
              <a:buClr>
                <a:srgbClr val="ffffff"/>
              </a:buClr>
              <a:buFont typeface="Calibri Light"/>
              <a:buAutoNum type="arabicPeriod"/>
            </a:pPr>
            <a:r>
              <a:rPr b="0" lang="fr-FR" sz="2500" spc="-1" strike="noStrike">
                <a:solidFill>
                  <a:schemeClr val="dk1"/>
                </a:solidFill>
                <a:latin typeface="Calibri"/>
              </a:rPr>
              <a:t>Partie 2 : explication de l’affichage</a:t>
            </a:r>
            <a:endParaRPr b="0" lang="en-US" sz="2500" spc="-1" strike="noStrike">
              <a:solidFill>
                <a:schemeClr val="dk1"/>
              </a:solidFill>
              <a:latin typeface="Calibri"/>
            </a:endParaRPr>
          </a:p>
          <a:p>
            <a:pPr lvl="1" marL="800280" indent="-343080" defTabSz="457200">
              <a:lnSpc>
                <a:spcPct val="100000"/>
              </a:lnSpc>
              <a:spcAft>
                <a:spcPts val="1001"/>
              </a:spcAft>
              <a:buClr>
                <a:srgbClr val="ffffff"/>
              </a:buClr>
              <a:buFont typeface="Calibri Light"/>
              <a:buAutoNum type="arabicPeriod"/>
            </a:pPr>
            <a:r>
              <a:rPr b="0" lang="fr-FR" sz="2500" spc="-1" strike="noStrike">
                <a:solidFill>
                  <a:schemeClr val="dk1"/>
                </a:solidFill>
                <a:latin typeface="Calibri"/>
              </a:rPr>
              <a:t>EditForm1</a:t>
            </a:r>
            <a:endParaRPr b="0" lang="en-US" sz="2500" spc="-1" strike="noStrike">
              <a:solidFill>
                <a:schemeClr val="dk1"/>
              </a:solidFill>
              <a:latin typeface="Calibri"/>
            </a:endParaRPr>
          </a:p>
          <a:p>
            <a:pPr lvl="2" marL="1257480" indent="-343080" defTabSz="457200">
              <a:lnSpc>
                <a:spcPct val="100000"/>
              </a:lnSpc>
              <a:spcAft>
                <a:spcPts val="1001"/>
              </a:spcAft>
              <a:buClr>
                <a:srgbClr val="ffffff"/>
              </a:buClr>
              <a:buFont typeface="Calibri Light"/>
              <a:buAutoNum type="arabicPeriod"/>
            </a:pPr>
            <a:r>
              <a:rPr b="0" lang="fr-FR" sz="2500" spc="-1" strike="noStrike">
                <a:solidFill>
                  <a:schemeClr val="dk1"/>
                </a:solidFill>
                <a:latin typeface="Calibri"/>
              </a:rPr>
              <a:t>Partie 1 : explication des principales fonctions</a:t>
            </a:r>
            <a:endParaRPr b="0" lang="en-US" sz="2500" spc="-1" strike="noStrike">
              <a:solidFill>
                <a:schemeClr val="dk1"/>
              </a:solidFill>
              <a:latin typeface="Calibri"/>
            </a:endParaRPr>
          </a:p>
          <a:p>
            <a:pPr lvl="2" marL="1257480" indent="-343080" defTabSz="457200">
              <a:lnSpc>
                <a:spcPct val="100000"/>
              </a:lnSpc>
              <a:spcAft>
                <a:spcPts val="1001"/>
              </a:spcAft>
              <a:buClr>
                <a:srgbClr val="ffffff"/>
              </a:buClr>
              <a:buFont typeface="Calibri Light"/>
              <a:buAutoNum type="arabicPeriod"/>
            </a:pPr>
            <a:r>
              <a:rPr b="0" lang="fr-FR" sz="2500" spc="-1" strike="noStrike">
                <a:solidFill>
                  <a:schemeClr val="dk1"/>
                </a:solidFill>
                <a:latin typeface="Calibri"/>
              </a:rPr>
              <a:t>Partie 2 : explication de l’affichage</a:t>
            </a:r>
            <a:endParaRPr b="0" lang="en-US" sz="2500" spc="-1" strike="noStrike">
              <a:solidFill>
                <a:schemeClr val="dk1"/>
              </a:solidFill>
              <a:latin typeface="Calibri"/>
            </a:endParaRPr>
          </a:p>
          <a:p>
            <a:pPr indent="0" defTabSz="457200">
              <a:lnSpc>
                <a:spcPct val="100000"/>
              </a:lnSpc>
              <a:spcAft>
                <a:spcPts val="1001"/>
              </a:spcAft>
              <a:buNone/>
              <a:tabLst>
                <a:tab algn="l" pos="0"/>
              </a:tabLst>
            </a:pPr>
            <a:endParaRPr b="0" lang="en-US" sz="2500" spc="-1" strike="noStrike">
              <a:solidFill>
                <a:schemeClr val="dk1"/>
              </a:solidFill>
              <a:latin typeface="Calibri"/>
            </a:endParaRPr>
          </a:p>
          <a:p>
            <a:pPr marL="399960" indent="-399960" defTabSz="457200">
              <a:lnSpc>
                <a:spcPct val="100000"/>
              </a:lnSpc>
              <a:spcAft>
                <a:spcPts val="1001"/>
              </a:spcAft>
              <a:buClr>
                <a:srgbClr val="ffffff"/>
              </a:buClr>
              <a:buFont typeface="Calibri Light"/>
              <a:buAutoNum type="romanUcPeriod" startAt="4"/>
              <a:tabLst>
                <a:tab algn="l" pos="0"/>
              </a:tabLst>
            </a:pPr>
            <a:r>
              <a:rPr b="1" lang="fr-FR" sz="2500" spc="-1" strike="noStrike">
                <a:solidFill>
                  <a:schemeClr val="dk1"/>
                </a:solidFill>
                <a:latin typeface="Calibri"/>
              </a:rPr>
              <a:t>Lexique et fonctions des Applications : </a:t>
            </a:r>
            <a:endParaRPr b="0" lang="en-US" sz="2500" spc="-1" strike="noStrike">
              <a:solidFill>
                <a:schemeClr val="dk1"/>
              </a:solidFill>
              <a:latin typeface="Calibri"/>
            </a:endParaRPr>
          </a:p>
          <a:p>
            <a:pPr lvl="1" marL="914400" indent="-457200" defTabSz="457200">
              <a:lnSpc>
                <a:spcPct val="100000"/>
              </a:lnSpc>
              <a:spcAft>
                <a:spcPts val="1001"/>
              </a:spcAft>
              <a:buClr>
                <a:srgbClr val="ffffff"/>
              </a:buClr>
              <a:buFont typeface="Calibri Light"/>
              <a:buAutoNum type="arabicPeriod"/>
              <a:tabLst>
                <a:tab algn="l" pos="0"/>
              </a:tabLst>
            </a:pPr>
            <a:r>
              <a:rPr b="0" lang="fr-FR" sz="2300" spc="-1" strike="noStrike">
                <a:solidFill>
                  <a:schemeClr val="dk1"/>
                </a:solidFill>
                <a:latin typeface="Calibri"/>
              </a:rPr>
              <a:t> </a:t>
            </a:r>
            <a:r>
              <a:rPr b="0" lang="fr-FR" sz="2300" spc="-1" strike="noStrike">
                <a:solidFill>
                  <a:schemeClr val="dk1"/>
                </a:solidFill>
                <a:latin typeface="Calibri"/>
              </a:rPr>
              <a:t>Lexique des Applications</a:t>
            </a:r>
            <a:endParaRPr b="0" lang="en-US" sz="2300" spc="-1" strike="noStrike">
              <a:solidFill>
                <a:schemeClr val="dk1"/>
              </a:solidFill>
              <a:latin typeface="Calibri"/>
            </a:endParaRPr>
          </a:p>
          <a:p>
            <a:pPr lvl="1" marL="914400" indent="-457200" defTabSz="457200">
              <a:lnSpc>
                <a:spcPct val="100000"/>
              </a:lnSpc>
              <a:spcAft>
                <a:spcPts val="1001"/>
              </a:spcAft>
              <a:buClr>
                <a:srgbClr val="ffffff"/>
              </a:buClr>
              <a:buFont typeface="Calibri Light"/>
              <a:buAutoNum type="arabicPeriod"/>
              <a:tabLst>
                <a:tab algn="l" pos="0"/>
              </a:tabLst>
            </a:pPr>
            <a:r>
              <a:rPr b="0" lang="fr-FR" sz="2300" spc="-1" strike="noStrike">
                <a:solidFill>
                  <a:schemeClr val="dk1"/>
                </a:solidFill>
                <a:latin typeface="Calibri"/>
              </a:rPr>
              <a:t> </a:t>
            </a:r>
            <a:r>
              <a:rPr b="0" lang="fr-FR" sz="2300" spc="-1" strike="noStrike">
                <a:solidFill>
                  <a:schemeClr val="dk1"/>
                </a:solidFill>
                <a:latin typeface="Calibri"/>
              </a:rPr>
              <a:t>Fonctions des Applications</a:t>
            </a:r>
            <a:endParaRPr b="0" lang="en-US" sz="2300" spc="-1" strike="noStrike">
              <a:solidFill>
                <a:schemeClr val="dk1"/>
              </a:solidFill>
              <a:latin typeface="Calibri"/>
            </a:endParaRPr>
          </a:p>
          <a:p>
            <a:pPr lvl="2" marL="1371600" indent="-457200" defTabSz="457200">
              <a:lnSpc>
                <a:spcPct val="100000"/>
              </a:lnSpc>
              <a:spcAft>
                <a:spcPts val="1001"/>
              </a:spcAft>
              <a:buClr>
                <a:srgbClr val="ffffff"/>
              </a:buClr>
              <a:buFont typeface="Calibri Light"/>
              <a:buAutoNum type="arabicPeriod"/>
              <a:tabLst>
                <a:tab algn="l" pos="0"/>
              </a:tabLst>
            </a:pPr>
            <a:r>
              <a:rPr b="0" lang="fr-FR" sz="2100" spc="-1" strike="noStrike">
                <a:solidFill>
                  <a:schemeClr val="dk1"/>
                </a:solidFill>
                <a:latin typeface="Calibri"/>
              </a:rPr>
              <a:t>Partie 1 : Application ambassadeurs Digitaux</a:t>
            </a:r>
            <a:endParaRPr b="0" lang="en-US" sz="2100" spc="-1" strike="noStrike">
              <a:solidFill>
                <a:schemeClr val="dk1"/>
              </a:solidFill>
              <a:latin typeface="Calibri"/>
            </a:endParaRPr>
          </a:p>
          <a:p>
            <a:pPr lvl="2" marL="1371600" indent="-457200" defTabSz="457200">
              <a:lnSpc>
                <a:spcPct val="100000"/>
              </a:lnSpc>
              <a:spcAft>
                <a:spcPts val="1001"/>
              </a:spcAft>
              <a:buClr>
                <a:srgbClr val="ffffff"/>
              </a:buClr>
              <a:buFont typeface="Calibri Light"/>
              <a:buAutoNum type="arabicPeriod"/>
              <a:tabLst>
                <a:tab algn="l" pos="0"/>
              </a:tabLst>
            </a:pPr>
            <a:r>
              <a:rPr b="0" lang="fr-FR" sz="2100" spc="-1" strike="noStrike">
                <a:solidFill>
                  <a:schemeClr val="dk1"/>
                </a:solidFill>
                <a:latin typeface="Calibri"/>
              </a:rPr>
              <a:t>Partie 2 : Application animateurs BCEFE</a:t>
            </a:r>
            <a:endParaRPr b="0" lang="en-US" sz="2100" spc="-1" strike="noStrike">
              <a:solidFill>
                <a:schemeClr val="dk1"/>
              </a:solidFill>
              <a:latin typeface="Calibri"/>
            </a:endParaRPr>
          </a:p>
          <a:p>
            <a:pPr indent="0" defTabSz="457200">
              <a:lnSpc>
                <a:spcPct val="100000"/>
              </a:lnSpc>
              <a:spcAft>
                <a:spcPts val="1001"/>
              </a:spcAft>
              <a:buNone/>
              <a:tabLst>
                <a:tab algn="l" pos="0"/>
              </a:tabLst>
            </a:pPr>
            <a:endParaRPr b="0" lang="en-US" sz="1800" spc="-1" strike="noStrike">
              <a:solidFill>
                <a:schemeClr val="dk1"/>
              </a:solidFill>
              <a:latin typeface="Calibri"/>
            </a:endParaRPr>
          </a:p>
        </p:txBody>
      </p:sp>
      <p:sp>
        <p:nvSpPr>
          <p:cNvPr id="49" name="Rectangle 5">
            <a:hlinkClick r:id="rId1" action="ppaction://hlinksldjump"/>
          </p:cNvPr>
          <p:cNvSpPr/>
          <p:nvPr/>
        </p:nvSpPr>
        <p:spPr>
          <a:xfrm>
            <a:off x="1274760" y="1283760"/>
            <a:ext cx="3583440" cy="2952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50" name="Rectangle 6">
            <a:hlinkClick r:id="rId2" action="ppaction://hlinksldjump"/>
          </p:cNvPr>
          <p:cNvSpPr/>
          <p:nvPr/>
        </p:nvSpPr>
        <p:spPr>
          <a:xfrm>
            <a:off x="1551600" y="1579320"/>
            <a:ext cx="1144800" cy="2952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51" name="Rectangle 7">
            <a:hlinkClick r:id="rId3" action="ppaction://hlinksldjump"/>
          </p:cNvPr>
          <p:cNvSpPr/>
          <p:nvPr/>
        </p:nvSpPr>
        <p:spPr>
          <a:xfrm>
            <a:off x="1551600" y="1874880"/>
            <a:ext cx="600120" cy="21204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52" name="Rectangle 8">
            <a:hlinkClick r:id="rId4" action="ppaction://hlinksldjump"/>
          </p:cNvPr>
          <p:cNvSpPr/>
          <p:nvPr/>
        </p:nvSpPr>
        <p:spPr>
          <a:xfrm>
            <a:off x="1551600" y="2189160"/>
            <a:ext cx="1062000" cy="19368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53" name="Rectangle 9">
            <a:hlinkClick r:id="rId5" action="ppaction://hlinksldjump"/>
          </p:cNvPr>
          <p:cNvSpPr/>
          <p:nvPr/>
        </p:nvSpPr>
        <p:spPr>
          <a:xfrm>
            <a:off x="1551600" y="2475360"/>
            <a:ext cx="978840" cy="2214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54" name="Rectangle 10">
            <a:hlinkClick r:id="rId6" action="ppaction://hlinksldjump"/>
          </p:cNvPr>
          <p:cNvSpPr/>
          <p:nvPr/>
        </p:nvSpPr>
        <p:spPr>
          <a:xfrm>
            <a:off x="2031840" y="2697120"/>
            <a:ext cx="3583440" cy="2214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55" name="Rectangle 11">
            <a:hlinkClick r:id="rId7" action="ppaction://hlinksldjump"/>
          </p:cNvPr>
          <p:cNvSpPr/>
          <p:nvPr/>
        </p:nvSpPr>
        <p:spPr>
          <a:xfrm>
            <a:off x="2031840" y="2955600"/>
            <a:ext cx="2207160" cy="24696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56" name="Rectangle 12">
            <a:hlinkClick r:id="rId8" action="ppaction://hlinksldjump"/>
          </p:cNvPr>
          <p:cNvSpPr/>
          <p:nvPr/>
        </p:nvSpPr>
        <p:spPr>
          <a:xfrm>
            <a:off x="1551600" y="3228840"/>
            <a:ext cx="812520" cy="2214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57" name="Rectangle 13">
            <a:hlinkClick r:id="rId9" action="ppaction://hlinksldjump"/>
          </p:cNvPr>
          <p:cNvSpPr/>
          <p:nvPr/>
        </p:nvSpPr>
        <p:spPr>
          <a:xfrm>
            <a:off x="2031840" y="3546720"/>
            <a:ext cx="2826000" cy="21384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58" name="Rectangle 14">
            <a:hlinkClick r:id="rId10" action="ppaction://hlinksldjump"/>
          </p:cNvPr>
          <p:cNvSpPr/>
          <p:nvPr/>
        </p:nvSpPr>
        <p:spPr>
          <a:xfrm>
            <a:off x="2031840" y="3760920"/>
            <a:ext cx="2105640" cy="26388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59" name="Rectangle 15">
            <a:hlinkClick r:id="rId11" action="ppaction://hlinksldjump"/>
          </p:cNvPr>
          <p:cNvSpPr/>
          <p:nvPr/>
        </p:nvSpPr>
        <p:spPr>
          <a:xfrm>
            <a:off x="1551600" y="4110120"/>
            <a:ext cx="701640" cy="13644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60" name="Rectangle 16">
            <a:hlinkClick r:id="rId12" action="ppaction://hlinksldjump"/>
          </p:cNvPr>
          <p:cNvSpPr/>
          <p:nvPr/>
        </p:nvSpPr>
        <p:spPr>
          <a:xfrm>
            <a:off x="2031840" y="4374360"/>
            <a:ext cx="2826000" cy="1566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61" name="Rectangle 17">
            <a:hlinkClick r:id="rId13" action="ppaction://hlinksldjump"/>
          </p:cNvPr>
          <p:cNvSpPr/>
          <p:nvPr/>
        </p:nvSpPr>
        <p:spPr>
          <a:xfrm>
            <a:off x="2031840" y="4627440"/>
            <a:ext cx="2105640" cy="23256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62" name="Rectangle 19">
            <a:hlinkClick r:id="rId14" action="ppaction://hlinksldjump"/>
          </p:cNvPr>
          <p:cNvSpPr/>
          <p:nvPr/>
        </p:nvSpPr>
        <p:spPr>
          <a:xfrm>
            <a:off x="1551600" y="4932360"/>
            <a:ext cx="701640" cy="13644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63" name="Rectangle 20">
            <a:hlinkClick r:id="rId15" action="ppaction://hlinksldjump"/>
          </p:cNvPr>
          <p:cNvSpPr/>
          <p:nvPr/>
        </p:nvSpPr>
        <p:spPr>
          <a:xfrm>
            <a:off x="6400800" y="1343160"/>
            <a:ext cx="3260160" cy="16092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64" name="Rectangle 21">
            <a:hlinkClick r:id="rId16" action="ppaction://hlinksldjump"/>
          </p:cNvPr>
          <p:cNvSpPr/>
          <p:nvPr/>
        </p:nvSpPr>
        <p:spPr>
          <a:xfrm>
            <a:off x="6678000" y="1579320"/>
            <a:ext cx="1126440" cy="2214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65" name="Rectangle 22">
            <a:hlinkClick r:id="rId17" action="ppaction://hlinksldjump"/>
          </p:cNvPr>
          <p:cNvSpPr/>
          <p:nvPr/>
        </p:nvSpPr>
        <p:spPr>
          <a:xfrm>
            <a:off x="6678000" y="1874880"/>
            <a:ext cx="1015560" cy="21204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66" name="Rectangle 23">
            <a:hlinkClick r:id="rId18" action="ppaction://hlinksldjump"/>
          </p:cNvPr>
          <p:cNvSpPr/>
          <p:nvPr/>
        </p:nvSpPr>
        <p:spPr>
          <a:xfrm>
            <a:off x="6678000" y="2189160"/>
            <a:ext cx="1015560" cy="19368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67" name="Rectangle 24">
            <a:hlinkClick r:id="rId19" action="ppaction://hlinksldjump"/>
          </p:cNvPr>
          <p:cNvSpPr/>
          <p:nvPr/>
        </p:nvSpPr>
        <p:spPr>
          <a:xfrm>
            <a:off x="7176600" y="2475360"/>
            <a:ext cx="3574080" cy="16092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68" name="Rectangle 26">
            <a:hlinkClick r:id="rId20" action="ppaction://hlinksldjump"/>
          </p:cNvPr>
          <p:cNvSpPr/>
          <p:nvPr/>
        </p:nvSpPr>
        <p:spPr>
          <a:xfrm>
            <a:off x="7176600" y="2697120"/>
            <a:ext cx="2179440" cy="2214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69" name="Rectangle 27">
            <a:hlinkClick r:id="rId21" action="ppaction://hlinksldjump"/>
          </p:cNvPr>
          <p:cNvSpPr/>
          <p:nvPr/>
        </p:nvSpPr>
        <p:spPr>
          <a:xfrm>
            <a:off x="6678000" y="2955600"/>
            <a:ext cx="849240" cy="2214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70" name="Rectangle 28">
            <a:hlinkClick r:id="rId22" action="ppaction://hlinksldjump"/>
          </p:cNvPr>
          <p:cNvSpPr/>
          <p:nvPr/>
        </p:nvSpPr>
        <p:spPr>
          <a:xfrm>
            <a:off x="7176600" y="3228840"/>
            <a:ext cx="2807640" cy="18612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71" name="Rectangle 29">
            <a:hlinkClick r:id="rId23" action="ppaction://hlinksldjump"/>
          </p:cNvPr>
          <p:cNvSpPr/>
          <p:nvPr/>
        </p:nvSpPr>
        <p:spPr>
          <a:xfrm>
            <a:off x="7176600" y="3546720"/>
            <a:ext cx="2096280" cy="20268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72" name="Rectangle 30">
            <a:hlinkClick r:id="rId24" action="ppaction://hlinksldjump"/>
          </p:cNvPr>
          <p:cNvSpPr/>
          <p:nvPr/>
        </p:nvSpPr>
        <p:spPr>
          <a:xfrm>
            <a:off x="6678000" y="3760920"/>
            <a:ext cx="701640" cy="2466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73" name="Rectangle 31">
            <a:hlinkClick r:id="rId25" action="ppaction://hlinksldjump"/>
          </p:cNvPr>
          <p:cNvSpPr/>
          <p:nvPr/>
        </p:nvSpPr>
        <p:spPr>
          <a:xfrm>
            <a:off x="7176600" y="4095360"/>
            <a:ext cx="2807640" cy="1512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74" name="Rectangle 32">
            <a:hlinkClick r:id="rId26" action="ppaction://hlinksldjump"/>
          </p:cNvPr>
          <p:cNvSpPr/>
          <p:nvPr/>
        </p:nvSpPr>
        <p:spPr>
          <a:xfrm>
            <a:off x="7176600" y="4374360"/>
            <a:ext cx="2179440" cy="1512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75" name="Rectangle 33">
            <a:hlinkClick r:id="rId27" action="ppaction://hlinksldjump"/>
          </p:cNvPr>
          <p:cNvSpPr/>
          <p:nvPr/>
        </p:nvSpPr>
        <p:spPr>
          <a:xfrm>
            <a:off x="1274760" y="5481720"/>
            <a:ext cx="1422000" cy="19368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76" name="Rectangle 34">
            <a:hlinkClick r:id="rId28" action="ppaction://hlinksldjump"/>
          </p:cNvPr>
          <p:cNvSpPr/>
          <p:nvPr/>
        </p:nvSpPr>
        <p:spPr>
          <a:xfrm>
            <a:off x="1773360" y="5703480"/>
            <a:ext cx="590760" cy="16596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77" name="Rectangle 35">
            <a:hlinkClick r:id="rId29" action="ppaction://hlinksldjump"/>
          </p:cNvPr>
          <p:cNvSpPr/>
          <p:nvPr/>
        </p:nvSpPr>
        <p:spPr>
          <a:xfrm>
            <a:off x="1708560" y="6003720"/>
            <a:ext cx="2290320" cy="23148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78" name="Rectangle 36">
            <a:hlinkClick r:id="rId30" action="ppaction://hlinksldjump"/>
          </p:cNvPr>
          <p:cNvSpPr/>
          <p:nvPr/>
        </p:nvSpPr>
        <p:spPr>
          <a:xfrm>
            <a:off x="1708560" y="6285240"/>
            <a:ext cx="2622600" cy="18144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79" name="Rectangle 37">
            <a:hlinkClick r:id="rId31" action="ppaction://hlinksldjump"/>
          </p:cNvPr>
          <p:cNvSpPr/>
          <p:nvPr/>
        </p:nvSpPr>
        <p:spPr>
          <a:xfrm>
            <a:off x="6280560" y="4887000"/>
            <a:ext cx="2456640" cy="2466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80" name="Rectangle 38">
            <a:hlinkClick r:id="rId32" action="ppaction://hlinksldjump"/>
          </p:cNvPr>
          <p:cNvSpPr/>
          <p:nvPr/>
        </p:nvSpPr>
        <p:spPr>
          <a:xfrm>
            <a:off x="6834960" y="5200200"/>
            <a:ext cx="1422000" cy="13572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81" name="Rectangle 39">
            <a:hlinkClick r:id="rId33" action="ppaction://hlinksldjump"/>
          </p:cNvPr>
          <p:cNvSpPr/>
          <p:nvPr/>
        </p:nvSpPr>
        <p:spPr>
          <a:xfrm>
            <a:off x="6834960" y="5481720"/>
            <a:ext cx="1569960" cy="9288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82" name="Rectangle 40">
            <a:hlinkClick r:id="rId34" action="ppaction://hlinksldjump"/>
          </p:cNvPr>
          <p:cNvSpPr/>
          <p:nvPr/>
        </p:nvSpPr>
        <p:spPr>
          <a:xfrm>
            <a:off x="7269120" y="5703480"/>
            <a:ext cx="2299320" cy="15048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83" name="Rectangle 41">
            <a:hlinkClick r:id="rId35" action="ppaction://hlinksldjump"/>
          </p:cNvPr>
          <p:cNvSpPr/>
          <p:nvPr/>
        </p:nvSpPr>
        <p:spPr>
          <a:xfrm>
            <a:off x="7269120" y="5977080"/>
            <a:ext cx="2086920" cy="1404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fr-FR" sz="1800" spc="-1" strike="noStrike">
              <a:solidFill>
                <a:schemeClr val="lt1"/>
              </a:solidFill>
              <a:latin typeface="Calibri"/>
            </a:endParaRPr>
          </a:p>
        </p:txBody>
      </p:sp>
      <p:sp>
        <p:nvSpPr>
          <p:cNvPr id="84" name="Sous-titre 2"/>
          <p:cNvSpPr/>
          <p:nvPr/>
        </p:nvSpPr>
        <p:spPr>
          <a:xfrm>
            <a:off x="1708560" y="471240"/>
            <a:ext cx="8336880" cy="624960"/>
          </a:xfrm>
          <a:prstGeom prst="rect">
            <a:avLst/>
          </a:prstGeom>
          <a:noFill/>
          <a:ln w="0">
            <a:noFill/>
          </a:ln>
        </p:spPr>
        <p:style>
          <a:lnRef idx="0"/>
          <a:fillRef idx="0"/>
          <a:effectRef idx="0"/>
          <a:fontRef idx="minor"/>
        </p:style>
        <p:txBody>
          <a:bodyPr anchor="ctr">
            <a:normAutofit fontScale="83888"/>
          </a:bodyPr>
          <a:p>
            <a:pPr defTabSz="457200">
              <a:lnSpc>
                <a:spcPct val="100000"/>
              </a:lnSpc>
              <a:spcAft>
                <a:spcPts val="1001"/>
              </a:spcAft>
            </a:pPr>
            <a:endParaRPr b="0" lang="fr-FR" sz="1800" spc="-1" strike="noStrike">
              <a:solidFill>
                <a:srgbClr val="ffffff"/>
              </a:solidFill>
              <a:latin typeface="Arial"/>
            </a:endParaRPr>
          </a:p>
          <a:p>
            <a:pPr marL="285840" indent="-285840" defTabSz="457200">
              <a:lnSpc>
                <a:spcPct val="100000"/>
              </a:lnSpc>
              <a:spcAft>
                <a:spcPts val="1001"/>
              </a:spcAft>
              <a:buClr>
                <a:srgbClr val="ffffff"/>
              </a:buClr>
              <a:buFont typeface="Arial"/>
              <a:buChar char="•"/>
            </a:pPr>
            <a:r>
              <a:rPr b="0" lang="fr-FR" sz="1400" spc="-1" strike="noStrike">
                <a:solidFill>
                  <a:schemeClr val="dk1"/>
                </a:solidFill>
                <a:latin typeface="Calibri"/>
              </a:rPr>
              <a:t>Ce document présente le fonctionnement de l’application côté ambassadeurs digitaux et côté animateurs BCEFE</a:t>
            </a:r>
            <a:endParaRPr b="0" lang="fr-FR" sz="1400" spc="-1" strike="noStrike">
              <a:solidFill>
                <a:srgbClr val="ffffff"/>
              </a:solidFill>
              <a:latin typeface="Arial"/>
            </a:endParaRPr>
          </a:p>
        </p:txBody>
      </p:sp>
    </p:spTree>
  </p:cSld>
  <p:transition spd="slow">
    <p:fade/>
  </p:transition>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pic>
        <p:nvPicPr>
          <p:cNvPr id="241" name="Picture 28" descr="">
            <a:extLst>
              <a:ext uri="{C183D7F6-B498-43B3-948B-1728B52AA6E4}">
                <adec:decorative xmlns:adec="http://schemas.microsoft.com/office/drawing/2017/decorative" val="1"/>
              </a:ext>
            </a:extLst>
          </p:cNvPr>
          <p:cNvPicPr/>
          <p:nvPr/>
        </p:nvPicPr>
        <p:blipFill>
          <a:blip r:embed="rId2"/>
          <a:stretch/>
        </p:blipFill>
        <p:spPr>
          <a:xfrm>
            <a:off x="0" y="0"/>
            <a:ext cx="12188520" cy="6855840"/>
          </a:xfrm>
          <a:prstGeom prst="rect">
            <a:avLst/>
          </a:prstGeom>
          <a:ln w="0">
            <a:noFill/>
          </a:ln>
        </p:spPr>
      </p:pic>
      <p:sp>
        <p:nvSpPr>
          <p:cNvPr id="242" name="PlaceHolder 1"/>
          <p:cNvSpPr>
            <a:spLocks noGrp="1"/>
          </p:cNvSpPr>
          <p:nvPr>
            <p:ph type="title"/>
          </p:nvPr>
        </p:nvSpPr>
        <p:spPr>
          <a:xfrm>
            <a:off x="673920" y="877320"/>
            <a:ext cx="6282000" cy="691560"/>
          </a:xfrm>
          <a:prstGeom prst="rect">
            <a:avLst/>
          </a:prstGeom>
          <a:noFill/>
          <a:ln w="0">
            <a:noFill/>
          </a:ln>
        </p:spPr>
        <p:txBody>
          <a:bodyPr lIns="91440" rIns="91440" tIns="45720" bIns="45720" anchor="ctr">
            <a:normAutofit/>
          </a:bodyPr>
          <a:p>
            <a:pPr indent="0" algn="ctr" defTabSz="457200">
              <a:lnSpc>
                <a:spcPct val="90000"/>
              </a:lnSpc>
              <a:buNone/>
            </a:pPr>
            <a:r>
              <a:rPr b="0" lang="fr-FR" sz="3600" spc="-1" strike="noStrike" cap="all">
                <a:solidFill>
                  <a:schemeClr val="dk1"/>
                </a:solidFill>
                <a:latin typeface="Calibri Light"/>
              </a:rPr>
              <a:t>3. DetailForm1</a:t>
            </a:r>
            <a:endParaRPr b="0" lang="en-US" sz="3600" spc="-1" strike="noStrike">
              <a:solidFill>
                <a:schemeClr val="dk1"/>
              </a:solidFill>
              <a:latin typeface="Calibri"/>
            </a:endParaRPr>
          </a:p>
        </p:txBody>
      </p:sp>
      <p:sp>
        <p:nvSpPr>
          <p:cNvPr id="243" name="PlaceHolder 2"/>
          <p:cNvSpPr>
            <a:spLocks noGrp="1"/>
          </p:cNvSpPr>
          <p:nvPr>
            <p:ph/>
          </p:nvPr>
        </p:nvSpPr>
        <p:spPr>
          <a:xfrm>
            <a:off x="685800" y="2142000"/>
            <a:ext cx="6282000" cy="3648600"/>
          </a:xfrm>
          <a:prstGeom prst="rect">
            <a:avLst/>
          </a:prstGeom>
          <a:noFill/>
          <a:ln w="0">
            <a:noFill/>
          </a:ln>
        </p:spPr>
        <p:txBody>
          <a:bodyPr lIns="91440" rIns="91440" tIns="45720" bIns="45720" anchor="ctr">
            <a:normAutofit/>
          </a:bodyPr>
          <a:p>
            <a:pPr marL="285840" indent="-285840" defTabSz="457200">
              <a:lnSpc>
                <a:spcPct val="90000"/>
              </a:lnSpc>
              <a:spcAft>
                <a:spcPts val="1001"/>
              </a:spcAft>
              <a:buClr>
                <a:srgbClr val="ffffff"/>
              </a:buClr>
              <a:buFont typeface="Arial"/>
              <a:buChar char="•"/>
            </a:pPr>
            <a:r>
              <a:rPr b="0" lang="fr-FR" sz="1600" spc="-1" strike="noStrike">
                <a:solidFill>
                  <a:schemeClr val="dk1"/>
                </a:solidFill>
                <a:latin typeface="Calibri"/>
              </a:rPr>
              <a:t>Chaque titre souligné correspond à un DataCardKey qui lui appartient à un DataCard.</a:t>
            </a:r>
            <a:endParaRPr b="0" lang="en-US" sz="1600" spc="-1" strike="noStrike">
              <a:solidFill>
                <a:schemeClr val="dk1"/>
              </a:solidFill>
              <a:latin typeface="Calibri"/>
            </a:endParaRPr>
          </a:p>
          <a:p>
            <a:pPr marL="285840" indent="-285840" defTabSz="457200">
              <a:lnSpc>
                <a:spcPct val="90000"/>
              </a:lnSpc>
              <a:spcAft>
                <a:spcPts val="1001"/>
              </a:spcAft>
              <a:buClr>
                <a:srgbClr val="ffffff"/>
              </a:buClr>
              <a:buFont typeface="Arial"/>
              <a:buChar char="•"/>
            </a:pPr>
            <a:r>
              <a:rPr b="0" lang="fr-FR" sz="1600" spc="-1" strike="noStrike">
                <a:solidFill>
                  <a:schemeClr val="dk1"/>
                </a:solidFill>
                <a:latin typeface="Calibri"/>
              </a:rPr>
              <a:t>Le texte non-souligné est une DataCardValue qui correspond à la valeur stocké dans la liste sharepoint . Chaque DataCardValue correspond à un DataCard.</a:t>
            </a:r>
            <a:endParaRPr b="0" lang="en-US" sz="1600" spc="-1" strike="noStrike">
              <a:solidFill>
                <a:schemeClr val="dk1"/>
              </a:solidFill>
              <a:latin typeface="Calibri"/>
            </a:endParaRPr>
          </a:p>
          <a:p>
            <a:pPr marL="285840" indent="-285840" defTabSz="457200">
              <a:lnSpc>
                <a:spcPct val="90000"/>
              </a:lnSpc>
              <a:spcAft>
                <a:spcPts val="1001"/>
              </a:spcAft>
              <a:buClr>
                <a:srgbClr val="ffffff"/>
              </a:buClr>
              <a:buFont typeface="Arial"/>
              <a:buChar char="•"/>
            </a:pPr>
            <a:r>
              <a:rPr b="0" lang="fr-FR" sz="1600" spc="-1" strike="noStrike">
                <a:solidFill>
                  <a:schemeClr val="dk1"/>
                </a:solidFill>
                <a:latin typeface="Calibri"/>
              </a:rPr>
              <a:t>La liste des DataCard est : le titre/l’ID/la région/le nom du CAF/Agence/Ambassadeur Digital/ Liste des participants/Retenu/nombre participants/Retenu/manager CAF/Points affectés par Animateurs BCEFE/Commentaires|questions/ Période (=test)</a:t>
            </a:r>
            <a:endParaRPr b="0" lang="en-US" sz="1600" spc="-1" strike="noStrike">
              <a:solidFill>
                <a:schemeClr val="dk1"/>
              </a:solidFill>
              <a:latin typeface="Calibri"/>
            </a:endParaRPr>
          </a:p>
          <a:p>
            <a:pPr marL="285840" indent="-285840" defTabSz="457200">
              <a:lnSpc>
                <a:spcPct val="90000"/>
              </a:lnSpc>
              <a:spcAft>
                <a:spcPts val="1001"/>
              </a:spcAft>
              <a:buClr>
                <a:srgbClr val="ffffff"/>
              </a:buClr>
              <a:buFont typeface="Arial"/>
              <a:buChar char="•"/>
            </a:pPr>
            <a:r>
              <a:rPr b="0" lang="fr-FR" sz="1600" spc="-1" strike="noStrike">
                <a:solidFill>
                  <a:schemeClr val="dk1"/>
                </a:solidFill>
                <a:latin typeface="Calibri"/>
              </a:rPr>
              <a:t>LblAppName2 correspond au nom de la page.</a:t>
            </a:r>
            <a:endParaRPr b="0" lang="en-US" sz="1600" spc="-1" strike="noStrike">
              <a:solidFill>
                <a:schemeClr val="dk1"/>
              </a:solidFill>
              <a:latin typeface="Calibri"/>
            </a:endParaRPr>
          </a:p>
          <a:p>
            <a:pPr marL="285840" indent="-285840" defTabSz="457200">
              <a:lnSpc>
                <a:spcPct val="90000"/>
              </a:lnSpc>
              <a:spcAft>
                <a:spcPts val="1001"/>
              </a:spcAft>
              <a:buClr>
                <a:srgbClr val="ffffff"/>
              </a:buClr>
              <a:buFont typeface="Arial"/>
              <a:buChar char="•"/>
            </a:pPr>
            <a:r>
              <a:rPr b="0" lang="fr-FR" sz="1600" spc="-1" strike="noStrike">
                <a:solidFill>
                  <a:schemeClr val="dk1"/>
                </a:solidFill>
                <a:latin typeface="Calibri"/>
              </a:rPr>
              <a:t>Les icones Delete1, Edit1 et BackArrow1 correspondent respectivement à supprimer la déclaration, modifier la déclaration et revenir sur le BrowseScreen1 ( qui est la page « principale »).</a:t>
            </a:r>
            <a:endParaRPr b="0" lang="en-US" sz="1600" spc="-1" strike="noStrike">
              <a:solidFill>
                <a:schemeClr val="dk1"/>
              </a:solidFill>
              <a:latin typeface="Calibri"/>
            </a:endParaRPr>
          </a:p>
          <a:p>
            <a:pPr indent="0" defTabSz="457200">
              <a:lnSpc>
                <a:spcPct val="90000"/>
              </a:lnSpc>
              <a:spcAft>
                <a:spcPts val="1001"/>
              </a:spcAft>
              <a:buNone/>
            </a:pPr>
            <a:endParaRPr b="0" lang="en-US" sz="1600" spc="-1" strike="noStrike">
              <a:solidFill>
                <a:schemeClr val="dk1"/>
              </a:solidFill>
              <a:latin typeface="Calibri"/>
            </a:endParaRPr>
          </a:p>
        </p:txBody>
      </p:sp>
      <p:sp>
        <p:nvSpPr>
          <p:cNvPr id="244" name="Espace réservé du contenu 11"/>
          <p:cNvSpPr/>
          <p:nvPr/>
        </p:nvSpPr>
        <p:spPr>
          <a:xfrm>
            <a:off x="7957800" y="990720"/>
            <a:ext cx="2711880" cy="4800240"/>
          </a:xfrm>
          <a:prstGeom prst="roundRect">
            <a:avLst>
              <a:gd name="adj" fmla="val 4380"/>
            </a:avLst>
          </a:prstGeom>
          <a:blipFill rotWithShape="0">
            <a:blip r:embed="rId3"/>
            <a:srcRect/>
            <a:stretch/>
          </a:blipFill>
          <a:ln cap="sq" w="50800">
            <a:solidFill>
              <a:srgbClr val="ffffff"/>
            </a:solidFill>
            <a:miter/>
          </a:ln>
          <a:effectLst>
            <a:outerShdw algn="tl" blurRad="254160" rotWithShape="0">
              <a:srgbClr val="000000">
                <a:alpha val="43000"/>
              </a:srgbClr>
            </a:outerShdw>
          </a:effectLst>
        </p:spPr>
        <p:style>
          <a:lnRef idx="0"/>
          <a:fillRef idx="0"/>
          <a:effectRef idx="0"/>
          <a:fontRef idx="minor"/>
        </p:style>
        <p:txBody>
          <a:bodyPr lIns="90000" rIns="90000" tIns="45000" bIns="45000" anchor="t">
            <a:noAutofit/>
          </a:bodyPr>
          <a:p>
            <a:endParaRPr b="0" lang="fr-FR" sz="1800" spc="-1" strike="noStrike">
              <a:solidFill>
                <a:srgbClr val="000000"/>
              </a:solidFill>
              <a:latin typeface="Arial"/>
            </a:endParaRPr>
          </a:p>
        </p:txBody>
      </p:sp>
      <p:cxnSp>
        <p:nvCxnSpPr>
          <p:cNvPr id="245" name="Connecteur droit avec flèche 14"/>
          <p:cNvCxnSpPr/>
          <p:nvPr/>
        </p:nvCxnSpPr>
        <p:spPr>
          <a:xfrm flipV="1">
            <a:off x="6838920" y="1523880"/>
            <a:ext cx="1229040" cy="752760"/>
          </a:xfrm>
          <a:prstGeom prst="straightConnector1">
            <a:avLst/>
          </a:prstGeom>
          <a:ln cap="rnd">
            <a:solidFill>
              <a:srgbClr val="90ba4c"/>
            </a:solidFill>
            <a:round/>
            <a:tailEnd len="med" type="triangle" w="med"/>
          </a:ln>
        </p:spPr>
      </p:cxnSp>
      <p:cxnSp>
        <p:nvCxnSpPr>
          <p:cNvPr id="246" name="Connecteur droit avec flèche 17"/>
          <p:cNvCxnSpPr/>
          <p:nvPr/>
        </p:nvCxnSpPr>
        <p:spPr>
          <a:xfrm flipV="1">
            <a:off x="6438600" y="2604600"/>
            <a:ext cx="1671120" cy="203400"/>
          </a:xfrm>
          <a:prstGeom prst="straightConnector1">
            <a:avLst/>
          </a:prstGeom>
          <a:ln cap="rnd">
            <a:solidFill>
              <a:srgbClr val="90ba4c"/>
            </a:solidFill>
            <a:round/>
            <a:tailEnd len="med" type="triangle" w="med"/>
          </a:ln>
        </p:spPr>
      </p:cxnSp>
      <p:cxnSp>
        <p:nvCxnSpPr>
          <p:cNvPr id="247" name="Connecteur droit avec flèche 19"/>
          <p:cNvCxnSpPr/>
          <p:nvPr/>
        </p:nvCxnSpPr>
        <p:spPr>
          <a:xfrm flipV="1">
            <a:off x="6733080" y="1320480"/>
            <a:ext cx="3334680" cy="3787560"/>
          </a:xfrm>
          <a:prstGeom prst="straightConnector1">
            <a:avLst/>
          </a:prstGeom>
          <a:ln cap="rnd">
            <a:solidFill>
              <a:srgbClr val="90ba4c"/>
            </a:solidFill>
            <a:round/>
            <a:tailEnd len="med" type="triangle" w="med"/>
          </a:ln>
        </p:spPr>
      </p:cxnSp>
      <p:cxnSp>
        <p:nvCxnSpPr>
          <p:cNvPr id="248" name="Connecteur droit avec flèche 21"/>
          <p:cNvCxnSpPr/>
          <p:nvPr/>
        </p:nvCxnSpPr>
        <p:spPr>
          <a:xfrm flipV="1">
            <a:off x="6742440" y="1265040"/>
            <a:ext cx="3657960" cy="3833640"/>
          </a:xfrm>
          <a:prstGeom prst="straightConnector1">
            <a:avLst/>
          </a:prstGeom>
          <a:ln cap="rnd">
            <a:solidFill>
              <a:srgbClr val="90ba4c"/>
            </a:solidFill>
            <a:round/>
            <a:tailEnd len="med" type="triangle" w="med"/>
          </a:ln>
        </p:spPr>
      </p:cxnSp>
      <p:cxnSp>
        <p:nvCxnSpPr>
          <p:cNvPr id="249" name="Connecteur droit avec flèche 24"/>
          <p:cNvCxnSpPr/>
          <p:nvPr/>
        </p:nvCxnSpPr>
        <p:spPr>
          <a:xfrm flipV="1">
            <a:off x="6733080" y="1320480"/>
            <a:ext cx="1376640" cy="3787560"/>
          </a:xfrm>
          <a:prstGeom prst="straightConnector1">
            <a:avLst/>
          </a:prstGeom>
          <a:ln cap="rnd">
            <a:solidFill>
              <a:srgbClr val="90ba4c"/>
            </a:solidFill>
            <a:round/>
            <a:tailEnd len="med" type="triangle" w="med"/>
          </a:ln>
        </p:spPr>
      </p:cxnSp>
      <p:cxnSp>
        <p:nvCxnSpPr>
          <p:cNvPr id="250" name="Connecteur droit avec flèche 26"/>
          <p:cNvCxnSpPr/>
          <p:nvPr/>
        </p:nvCxnSpPr>
        <p:spPr>
          <a:xfrm flipV="1">
            <a:off x="4913640" y="1320480"/>
            <a:ext cx="3888720" cy="3334680"/>
          </a:xfrm>
          <a:prstGeom prst="straightConnector1">
            <a:avLst/>
          </a:prstGeom>
          <a:ln cap="rnd">
            <a:solidFill>
              <a:srgbClr val="90ba4c"/>
            </a:solidFill>
            <a:round/>
            <a:tailEnd len="med" type="triangle" w="med"/>
          </a:ln>
        </p:spPr>
      </p:cxnSp>
      <p:sp>
        <p:nvSpPr>
          <p:cNvPr id="251" name="ZoneTexte 27"/>
          <p:cNvSpPr/>
          <p:nvPr/>
        </p:nvSpPr>
        <p:spPr>
          <a:xfrm>
            <a:off x="685800" y="480240"/>
            <a:ext cx="3989880" cy="27252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200" spc="-1" strike="noStrike" cap="all">
                <a:solidFill>
                  <a:srgbClr val="ffffff"/>
                </a:solidFill>
                <a:latin typeface="Calibri Light"/>
              </a:rPr>
              <a:t>II. Explication application pour les animateurs BCEFE:</a:t>
            </a:r>
            <a:endParaRPr b="0" lang="fr-FR" sz="1200" spc="-1" strike="noStrike">
              <a:solidFill>
                <a:srgbClr val="ffffff"/>
              </a:solidFill>
              <a:latin typeface="Arial"/>
            </a:endParaRPr>
          </a:p>
        </p:txBody>
      </p:sp>
      <p:sp>
        <p:nvSpPr>
          <p:cNvPr id="252" name="ZoneTexte 29"/>
          <p:cNvSpPr/>
          <p:nvPr/>
        </p:nvSpPr>
        <p:spPr>
          <a:xfrm>
            <a:off x="2307600" y="1569240"/>
            <a:ext cx="3038400" cy="30312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400" spc="-1" strike="noStrike" cap="all">
                <a:solidFill>
                  <a:srgbClr val="ffffff"/>
                </a:solidFill>
                <a:latin typeface="Calibri Light"/>
              </a:rPr>
              <a:t>Partie 2 : explication de l’affichage</a:t>
            </a:r>
            <a:endParaRPr b="0" lang="fr-FR" sz="1400" spc="-1" strike="noStrike">
              <a:solidFill>
                <a:srgbClr val="ffffff"/>
              </a:solidFill>
              <a:latin typeface="Arial"/>
            </a:endParaRPr>
          </a:p>
        </p:txBody>
      </p:sp>
    </p:spTree>
  </p:cSld>
  <p:transition spd="slow">
    <p:fade/>
  </p:transition>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pic>
        <p:nvPicPr>
          <p:cNvPr id="253" name="Picture 28" descr="">
            <a:extLst>
              <a:ext uri="{C183D7F6-B498-43B3-948B-1728B52AA6E4}">
                <adec:decorative xmlns:adec="http://schemas.microsoft.com/office/drawing/2017/decorative" val="1"/>
              </a:ext>
            </a:extLst>
          </p:cNvPr>
          <p:cNvPicPr/>
          <p:nvPr/>
        </p:nvPicPr>
        <p:blipFill>
          <a:blip r:embed="rId2"/>
          <a:stretch/>
        </p:blipFill>
        <p:spPr>
          <a:xfrm>
            <a:off x="0" y="0"/>
            <a:ext cx="12188520" cy="6855840"/>
          </a:xfrm>
          <a:prstGeom prst="rect">
            <a:avLst/>
          </a:prstGeom>
          <a:ln w="0">
            <a:noFill/>
          </a:ln>
        </p:spPr>
      </p:pic>
      <p:sp>
        <p:nvSpPr>
          <p:cNvPr id="254" name="PlaceHolder 1"/>
          <p:cNvSpPr>
            <a:spLocks noGrp="1"/>
          </p:cNvSpPr>
          <p:nvPr>
            <p:ph type="title"/>
          </p:nvPr>
        </p:nvSpPr>
        <p:spPr>
          <a:xfrm>
            <a:off x="684720" y="1154520"/>
            <a:ext cx="6282000" cy="876960"/>
          </a:xfrm>
          <a:prstGeom prst="rect">
            <a:avLst/>
          </a:prstGeom>
          <a:noFill/>
          <a:ln w="0">
            <a:noFill/>
          </a:ln>
        </p:spPr>
        <p:txBody>
          <a:bodyPr lIns="91440" rIns="91440" tIns="45720" bIns="45720" anchor="ctr">
            <a:normAutofit/>
          </a:bodyPr>
          <a:p>
            <a:pPr indent="0" algn="ctr" defTabSz="457200">
              <a:lnSpc>
                <a:spcPct val="90000"/>
              </a:lnSpc>
              <a:buNone/>
            </a:pPr>
            <a:r>
              <a:rPr b="0" lang="en-US" sz="3600" spc="-1" strike="noStrike" cap="all">
                <a:solidFill>
                  <a:schemeClr val="dk1"/>
                </a:solidFill>
                <a:latin typeface="Calibri Light"/>
              </a:rPr>
              <a:t>4. Editform1</a:t>
            </a:r>
            <a:endParaRPr b="0" lang="en-US" sz="3600" spc="-1" strike="noStrike">
              <a:solidFill>
                <a:schemeClr val="dk1"/>
              </a:solidFill>
              <a:latin typeface="Calibri"/>
            </a:endParaRPr>
          </a:p>
        </p:txBody>
      </p:sp>
      <p:sp>
        <p:nvSpPr>
          <p:cNvPr id="255" name="PlaceHolder 2"/>
          <p:cNvSpPr>
            <a:spLocks noGrp="1"/>
          </p:cNvSpPr>
          <p:nvPr>
            <p:ph/>
          </p:nvPr>
        </p:nvSpPr>
        <p:spPr>
          <a:xfrm>
            <a:off x="685800" y="2586240"/>
            <a:ext cx="6282000" cy="3204720"/>
          </a:xfrm>
          <a:prstGeom prst="rect">
            <a:avLst/>
          </a:prstGeom>
          <a:noFill/>
          <a:ln w="0">
            <a:noFill/>
          </a:ln>
        </p:spPr>
        <p:txBody>
          <a:bodyPr lIns="91440" rIns="91440" tIns="45720" bIns="45720" anchor="ctr">
            <a:normAutofit/>
          </a:bodyPr>
          <a:p>
            <a:pPr marL="285840" indent="-285840" defTabSz="457200">
              <a:lnSpc>
                <a:spcPct val="100000"/>
              </a:lnSpc>
              <a:spcAft>
                <a:spcPts val="1001"/>
              </a:spcAft>
              <a:buClr>
                <a:srgbClr val="ffffff"/>
              </a:buClr>
              <a:buFont typeface="Arial"/>
              <a:buChar char="•"/>
            </a:pPr>
            <a:r>
              <a:rPr b="0" lang="en-US" sz="1600" spc="-1" strike="noStrike">
                <a:solidFill>
                  <a:schemeClr val="dk1"/>
                </a:solidFill>
                <a:latin typeface="Calibri"/>
              </a:rPr>
              <a:t> </a:t>
            </a:r>
            <a:r>
              <a:rPr b="0" lang="en-US" sz="1600" spc="-1" strike="noStrike">
                <a:solidFill>
                  <a:schemeClr val="dk1"/>
                </a:solidFill>
                <a:latin typeface="Calibri"/>
              </a:rPr>
              <a:t>La </a:t>
            </a:r>
            <a:r>
              <a:rPr b="0" lang="fr-FR" sz="1600" spc="-1" strike="noStrike">
                <a:solidFill>
                  <a:schemeClr val="dk1"/>
                </a:solidFill>
                <a:latin typeface="Calibri"/>
              </a:rPr>
              <a:t>fonction</a:t>
            </a:r>
            <a:r>
              <a:rPr b="0" lang="en-US" sz="1600" spc="-1" strike="noStrike">
                <a:solidFill>
                  <a:schemeClr val="dk1"/>
                </a:solidFill>
                <a:latin typeface="Calibri"/>
              </a:rPr>
              <a:t> Item permet de rechercher et d’afficher les valeurs présentes dans la liste Ticket_Animation_Challenge_DC seulement si </a:t>
            </a:r>
            <a:r>
              <a:rPr b="0" lang="fr-FR" sz="1600" spc="-1" strike="noStrike">
                <a:solidFill>
                  <a:schemeClr val="dk1"/>
                </a:solidFill>
                <a:latin typeface="Calibri"/>
              </a:rPr>
              <a:t>la variable ID correspond à la valeur de l’ID de la déclaration.</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en-US" sz="1600" spc="-1" strike="noStrike">
                <a:solidFill>
                  <a:schemeClr val="dk1"/>
                </a:solidFill>
                <a:latin typeface="Calibri"/>
              </a:rPr>
              <a:t> </a:t>
            </a:r>
            <a:r>
              <a:rPr b="0" lang="fr-FR" sz="1600" spc="-1" strike="noStrike">
                <a:solidFill>
                  <a:schemeClr val="dk1"/>
                </a:solidFill>
                <a:latin typeface="Calibri"/>
              </a:rPr>
              <a:t>La fonction DataSource permet de définir la source de données qui </a:t>
            </a:r>
            <a:r>
              <a:rPr b="0" lang="en-US" sz="1600" spc="-1" strike="noStrike">
                <a:solidFill>
                  <a:schemeClr val="dk1"/>
                </a:solidFill>
                <a:latin typeface="Calibri"/>
              </a:rPr>
              <a:t>est Ticket_Animation_</a:t>
            </a:r>
            <a:r>
              <a:rPr b="0" lang="fr-FR" sz="1600" spc="-1" strike="noStrike">
                <a:solidFill>
                  <a:schemeClr val="dk1"/>
                </a:solidFill>
                <a:latin typeface="Calibri"/>
              </a:rPr>
              <a:t>Challenge</a:t>
            </a:r>
            <a:r>
              <a:rPr b="0" lang="en-US" sz="1600" spc="-1" strike="noStrike">
                <a:solidFill>
                  <a:schemeClr val="dk1"/>
                </a:solidFill>
                <a:latin typeface="Calibri"/>
              </a:rPr>
              <a:t>_DC.</a:t>
            </a:r>
            <a:endParaRPr b="0" lang="en-US" sz="1600" spc="-1" strike="noStrike">
              <a:solidFill>
                <a:schemeClr val="dk1"/>
              </a:solidFill>
              <a:latin typeface="Calibri"/>
            </a:endParaRPr>
          </a:p>
        </p:txBody>
      </p:sp>
      <p:sp>
        <p:nvSpPr>
          <p:cNvPr id="256" name="Espace réservé du contenu 7"/>
          <p:cNvSpPr/>
          <p:nvPr/>
        </p:nvSpPr>
        <p:spPr>
          <a:xfrm>
            <a:off x="7957800" y="990720"/>
            <a:ext cx="2711880" cy="4800240"/>
          </a:xfrm>
          <a:prstGeom prst="roundRect">
            <a:avLst>
              <a:gd name="adj" fmla="val 4380"/>
            </a:avLst>
          </a:prstGeom>
          <a:blipFill rotWithShape="0">
            <a:blip r:embed="rId3"/>
            <a:srcRect/>
            <a:stretch/>
          </a:blipFill>
          <a:ln cap="sq" w="50800">
            <a:solidFill>
              <a:srgbClr val="ffffff"/>
            </a:solidFill>
            <a:miter/>
          </a:ln>
          <a:effectLst>
            <a:outerShdw algn="tl" blurRad="254160" rotWithShape="0">
              <a:srgbClr val="000000">
                <a:alpha val="43000"/>
              </a:srgbClr>
            </a:outerShdw>
          </a:effectLst>
        </p:spPr>
        <p:style>
          <a:lnRef idx="0"/>
          <a:fillRef idx="0"/>
          <a:effectRef idx="0"/>
          <a:fontRef idx="minor"/>
        </p:style>
        <p:txBody>
          <a:bodyPr lIns="90000" rIns="90000" tIns="45000" bIns="45000" anchor="t">
            <a:noAutofit/>
          </a:bodyPr>
          <a:p>
            <a:endParaRPr b="0" lang="fr-FR" sz="1800" spc="-1" strike="noStrike">
              <a:solidFill>
                <a:srgbClr val="000000"/>
              </a:solidFill>
              <a:latin typeface="Arial"/>
            </a:endParaRPr>
          </a:p>
        </p:txBody>
      </p:sp>
      <p:sp>
        <p:nvSpPr>
          <p:cNvPr id="257" name="ZoneTexte 10"/>
          <p:cNvSpPr/>
          <p:nvPr/>
        </p:nvSpPr>
        <p:spPr>
          <a:xfrm>
            <a:off x="685800" y="507960"/>
            <a:ext cx="3952800" cy="27252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200" spc="-1" strike="noStrike" cap="all">
                <a:solidFill>
                  <a:srgbClr val="ffffff"/>
                </a:solidFill>
                <a:latin typeface="Calibri Light"/>
              </a:rPr>
              <a:t>II. Explication application pour les animateurs BCEFE:</a:t>
            </a:r>
            <a:endParaRPr b="0" lang="fr-FR" sz="1200" spc="-1" strike="noStrike">
              <a:solidFill>
                <a:srgbClr val="ffffff"/>
              </a:solidFill>
              <a:latin typeface="Arial"/>
            </a:endParaRPr>
          </a:p>
        </p:txBody>
      </p:sp>
      <p:sp>
        <p:nvSpPr>
          <p:cNvPr id="258" name="ZoneTexte 11"/>
          <p:cNvSpPr/>
          <p:nvPr/>
        </p:nvSpPr>
        <p:spPr>
          <a:xfrm>
            <a:off x="1965240" y="2031840"/>
            <a:ext cx="4026600" cy="30312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400" spc="-1" strike="noStrike" cap="all">
                <a:solidFill>
                  <a:srgbClr val="ffffff"/>
                </a:solidFill>
                <a:latin typeface="Calibri Light"/>
              </a:rPr>
              <a:t>Partie 1 : explication des principales fonctions</a:t>
            </a:r>
            <a:endParaRPr b="0" lang="fr-FR" sz="1400" spc="-1" strike="noStrike">
              <a:solidFill>
                <a:srgbClr val="ffffff"/>
              </a:solidFill>
              <a:latin typeface="Arial"/>
            </a:endParaRPr>
          </a:p>
        </p:txBody>
      </p:sp>
    </p:spTree>
  </p:cSld>
  <p:transition spd="slow">
    <p:fade/>
  </p:transition>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pic>
        <p:nvPicPr>
          <p:cNvPr id="259" name="Picture 28" descr="">
            <a:extLst>
              <a:ext uri="{C183D7F6-B498-43B3-948B-1728B52AA6E4}">
                <adec:decorative xmlns:adec="http://schemas.microsoft.com/office/drawing/2017/decorative" val="1"/>
              </a:ext>
            </a:extLst>
          </p:cNvPr>
          <p:cNvPicPr/>
          <p:nvPr/>
        </p:nvPicPr>
        <p:blipFill>
          <a:blip r:embed="rId2"/>
          <a:stretch/>
        </p:blipFill>
        <p:spPr>
          <a:xfrm>
            <a:off x="0" y="0"/>
            <a:ext cx="12188520" cy="6855840"/>
          </a:xfrm>
          <a:prstGeom prst="rect">
            <a:avLst/>
          </a:prstGeom>
          <a:ln w="0">
            <a:noFill/>
          </a:ln>
        </p:spPr>
      </p:pic>
      <p:sp>
        <p:nvSpPr>
          <p:cNvPr id="260" name="PlaceHolder 1"/>
          <p:cNvSpPr>
            <a:spLocks noGrp="1"/>
          </p:cNvSpPr>
          <p:nvPr>
            <p:ph type="title"/>
          </p:nvPr>
        </p:nvSpPr>
        <p:spPr>
          <a:xfrm>
            <a:off x="704520" y="1113480"/>
            <a:ext cx="6282000" cy="791640"/>
          </a:xfrm>
          <a:prstGeom prst="rect">
            <a:avLst/>
          </a:prstGeom>
          <a:noFill/>
          <a:ln w="0">
            <a:noFill/>
          </a:ln>
        </p:spPr>
        <p:txBody>
          <a:bodyPr lIns="91440" rIns="91440" tIns="45720" bIns="45720" anchor="ctr">
            <a:normAutofit/>
          </a:bodyPr>
          <a:p>
            <a:pPr indent="0" algn="ctr" defTabSz="457200">
              <a:lnSpc>
                <a:spcPct val="90000"/>
              </a:lnSpc>
              <a:buNone/>
            </a:pPr>
            <a:r>
              <a:rPr b="0" lang="en-US" sz="3600" spc="-1" strike="noStrike" cap="all">
                <a:solidFill>
                  <a:schemeClr val="dk1"/>
                </a:solidFill>
                <a:latin typeface="Calibri Light"/>
              </a:rPr>
              <a:t>4. EDITForm1</a:t>
            </a:r>
            <a:endParaRPr b="0" lang="en-US" sz="3600" spc="-1" strike="noStrike">
              <a:solidFill>
                <a:schemeClr val="dk1"/>
              </a:solidFill>
              <a:latin typeface="Calibri"/>
            </a:endParaRPr>
          </a:p>
        </p:txBody>
      </p:sp>
      <p:sp>
        <p:nvSpPr>
          <p:cNvPr id="261" name="PlaceHolder 2"/>
          <p:cNvSpPr>
            <a:spLocks noGrp="1"/>
          </p:cNvSpPr>
          <p:nvPr>
            <p:ph/>
          </p:nvPr>
        </p:nvSpPr>
        <p:spPr>
          <a:xfrm>
            <a:off x="685800" y="2142000"/>
            <a:ext cx="6282000" cy="4129200"/>
          </a:xfrm>
          <a:prstGeom prst="rect">
            <a:avLst/>
          </a:prstGeom>
          <a:noFill/>
          <a:ln w="0">
            <a:noFill/>
          </a:ln>
        </p:spPr>
        <p:txBody>
          <a:bodyPr lIns="91440" rIns="91440" tIns="45720" bIns="45720" anchor="ctr">
            <a:normAutofit/>
          </a:bodyPr>
          <a:p>
            <a:pPr marL="285840" indent="-285840" defTabSz="457200">
              <a:lnSpc>
                <a:spcPct val="90000"/>
              </a:lnSpc>
              <a:spcAft>
                <a:spcPts val="1001"/>
              </a:spcAft>
              <a:buClr>
                <a:srgbClr val="ffffff"/>
              </a:buClr>
              <a:buFont typeface="Arial"/>
              <a:buChar char="•"/>
            </a:pPr>
            <a:r>
              <a:rPr b="0" lang="en-US" sz="1200" spc="-1" strike="noStrike">
                <a:solidFill>
                  <a:schemeClr val="dk1"/>
                </a:solidFill>
                <a:latin typeface="Calibri"/>
              </a:rPr>
              <a:t> </a:t>
            </a:r>
            <a:r>
              <a:rPr b="0" lang="fr-FR" sz="1200" spc="-1" strike="noStrike">
                <a:solidFill>
                  <a:schemeClr val="dk1"/>
                </a:solidFill>
                <a:latin typeface="Calibri"/>
              </a:rPr>
              <a:t>Chaque titre souligné correspond à un DataCardKey qui lui appartient à un DataCard.</a:t>
            </a:r>
            <a:endParaRPr b="0" lang="en-US" sz="1200" spc="-1" strike="noStrike">
              <a:solidFill>
                <a:schemeClr val="dk1"/>
              </a:solidFill>
              <a:latin typeface="Calibri"/>
            </a:endParaRPr>
          </a:p>
          <a:p>
            <a:pPr marL="285840" indent="-285840" defTabSz="457200">
              <a:lnSpc>
                <a:spcPct val="90000"/>
              </a:lnSpc>
              <a:spcAft>
                <a:spcPts val="1001"/>
              </a:spcAft>
              <a:buClr>
                <a:srgbClr val="ffffff"/>
              </a:buClr>
              <a:buFont typeface="Arial"/>
              <a:buChar char="•"/>
            </a:pPr>
            <a:r>
              <a:rPr b="0" lang="fr-FR" sz="1200" spc="-1" strike="noStrike">
                <a:solidFill>
                  <a:schemeClr val="dk1"/>
                </a:solidFill>
                <a:latin typeface="Calibri"/>
              </a:rPr>
              <a:t> </a:t>
            </a:r>
            <a:r>
              <a:rPr b="0" lang="fr-FR" sz="1200" spc="-1" strike="noStrike">
                <a:solidFill>
                  <a:schemeClr val="dk1"/>
                </a:solidFill>
                <a:latin typeface="Calibri"/>
              </a:rPr>
              <a:t>Chaque encadré correspond à un DataCardValue. Chaque DataCardValue correspond à un DataCard.</a:t>
            </a:r>
            <a:endParaRPr b="0" lang="en-US" sz="1200" spc="-1" strike="noStrike">
              <a:solidFill>
                <a:schemeClr val="dk1"/>
              </a:solidFill>
              <a:latin typeface="Calibri"/>
            </a:endParaRPr>
          </a:p>
          <a:p>
            <a:pPr marL="285840" indent="-285840" defTabSz="457200">
              <a:lnSpc>
                <a:spcPct val="90000"/>
              </a:lnSpc>
              <a:spcAft>
                <a:spcPts val="1001"/>
              </a:spcAft>
              <a:buClr>
                <a:srgbClr val="ffffff"/>
              </a:buClr>
              <a:buFont typeface="Arial"/>
              <a:buChar char="•"/>
            </a:pPr>
            <a:r>
              <a:rPr b="0" lang="fr-FR" sz="1200" spc="-1" strike="noStrike">
                <a:solidFill>
                  <a:schemeClr val="dk1"/>
                </a:solidFill>
                <a:latin typeface="Calibri"/>
              </a:rPr>
              <a:t> </a:t>
            </a:r>
            <a:r>
              <a:rPr b="0" lang="fr-FR" sz="1200" spc="-1" strike="noStrike">
                <a:solidFill>
                  <a:schemeClr val="dk1"/>
                </a:solidFill>
                <a:latin typeface="Calibri"/>
              </a:rPr>
              <a:t>Chaque DataCard est constitué d’un StarVisible(champ obligatoire ou non)/ErrorMessage/DataCardValue/DataCardKey.</a:t>
            </a:r>
            <a:endParaRPr b="0" lang="en-US" sz="1200" spc="-1" strike="noStrike">
              <a:solidFill>
                <a:schemeClr val="dk1"/>
              </a:solidFill>
              <a:latin typeface="Calibri"/>
            </a:endParaRPr>
          </a:p>
          <a:p>
            <a:pPr marL="285840" indent="-285840" defTabSz="457200">
              <a:lnSpc>
                <a:spcPct val="90000"/>
              </a:lnSpc>
              <a:spcAft>
                <a:spcPts val="1001"/>
              </a:spcAft>
              <a:buClr>
                <a:srgbClr val="ffffff"/>
              </a:buClr>
              <a:buFont typeface="Arial"/>
              <a:buChar char="•"/>
            </a:pPr>
            <a:r>
              <a:rPr b="0" lang="fr-FR" sz="1200" spc="-1" strike="noStrike">
                <a:solidFill>
                  <a:schemeClr val="dk1"/>
                </a:solidFill>
                <a:latin typeface="Calibri"/>
              </a:rPr>
              <a:t> </a:t>
            </a:r>
            <a:r>
              <a:rPr b="0" lang="fr-FR" sz="1200" spc="-1" strike="noStrike">
                <a:solidFill>
                  <a:schemeClr val="dk1"/>
                </a:solidFill>
                <a:latin typeface="Calibri"/>
              </a:rPr>
              <a:t>La liste des DataCard est : le titre/la région/le nom du CAF/Agence/Ambassadeur Digital/Retenu/ Liste des participants/nombre participants/Date d’animation (=test2)/Statut (champ invisible permettant de définir par défaut le statut ‘Traitée’)/manager CAF/Points affectés par les animateurs BCEFE/ Commentaires| Questions</a:t>
            </a:r>
            <a:endParaRPr b="0" lang="en-US" sz="1200" spc="-1" strike="noStrike">
              <a:solidFill>
                <a:schemeClr val="dk1"/>
              </a:solidFill>
              <a:latin typeface="Calibri"/>
            </a:endParaRPr>
          </a:p>
          <a:p>
            <a:pPr marL="285840" indent="-285840" defTabSz="457200">
              <a:lnSpc>
                <a:spcPct val="90000"/>
              </a:lnSpc>
              <a:spcAft>
                <a:spcPts val="1001"/>
              </a:spcAft>
              <a:buClr>
                <a:srgbClr val="ffffff"/>
              </a:buClr>
              <a:buFont typeface="Arial"/>
              <a:buChar char="•"/>
            </a:pPr>
            <a:r>
              <a:rPr b="0" lang="fr-FR" sz="1200" spc="-1" strike="noStrike">
                <a:solidFill>
                  <a:schemeClr val="dk1"/>
                </a:solidFill>
                <a:latin typeface="Calibri"/>
              </a:rPr>
              <a:t> </a:t>
            </a:r>
            <a:r>
              <a:rPr b="0" lang="fr-FR" sz="1200" spc="-1" strike="noStrike">
                <a:solidFill>
                  <a:schemeClr val="dk1"/>
                </a:solidFill>
                <a:latin typeface="Calibri"/>
              </a:rPr>
              <a:t>LblAppName3 correspond au nom de la page.</a:t>
            </a:r>
            <a:endParaRPr b="0" lang="en-US" sz="1200" spc="-1" strike="noStrike">
              <a:solidFill>
                <a:schemeClr val="dk1"/>
              </a:solidFill>
              <a:latin typeface="Calibri"/>
            </a:endParaRPr>
          </a:p>
          <a:p>
            <a:pPr marL="285840" indent="-285840" defTabSz="457200">
              <a:lnSpc>
                <a:spcPct val="90000"/>
              </a:lnSpc>
              <a:spcAft>
                <a:spcPts val="1001"/>
              </a:spcAft>
              <a:buClr>
                <a:srgbClr val="ffffff"/>
              </a:buClr>
              <a:buFont typeface="Arial"/>
              <a:buChar char="•"/>
            </a:pPr>
            <a:r>
              <a:rPr b="0" lang="fr-FR" sz="1200" spc="-1" strike="noStrike">
                <a:solidFill>
                  <a:schemeClr val="dk1"/>
                </a:solidFill>
                <a:latin typeface="Calibri"/>
              </a:rPr>
              <a:t> </a:t>
            </a:r>
            <a:r>
              <a:rPr b="0" lang="fr-FR" sz="1200" spc="-1" strike="noStrike">
                <a:solidFill>
                  <a:schemeClr val="dk1"/>
                </a:solidFill>
                <a:latin typeface="Calibri"/>
              </a:rPr>
              <a:t>Les icones Accept1, Cancel1 correspondent respectivement à soumettre la nouvelle déclaration, ou l’abandonner  et revenir sur le BrowseScreen1 ( qui est la page « principale »).</a:t>
            </a:r>
            <a:endParaRPr b="0" lang="en-US" sz="1200" spc="-1" strike="noStrike">
              <a:solidFill>
                <a:schemeClr val="dk1"/>
              </a:solidFill>
              <a:latin typeface="Calibri"/>
            </a:endParaRPr>
          </a:p>
          <a:p>
            <a:pPr indent="0" defTabSz="457200">
              <a:lnSpc>
                <a:spcPct val="90000"/>
              </a:lnSpc>
              <a:spcAft>
                <a:spcPts val="1001"/>
              </a:spcAft>
              <a:buNone/>
            </a:pPr>
            <a:endParaRPr b="0" lang="en-US" sz="1200" spc="-1" strike="noStrike">
              <a:solidFill>
                <a:schemeClr val="dk1"/>
              </a:solidFill>
              <a:latin typeface="Calibri"/>
            </a:endParaRPr>
          </a:p>
        </p:txBody>
      </p:sp>
      <p:sp>
        <p:nvSpPr>
          <p:cNvPr id="262" name="Espace réservé du contenu 12"/>
          <p:cNvSpPr/>
          <p:nvPr/>
        </p:nvSpPr>
        <p:spPr>
          <a:xfrm>
            <a:off x="7957800" y="990720"/>
            <a:ext cx="2711880" cy="4800240"/>
          </a:xfrm>
          <a:prstGeom prst="roundRect">
            <a:avLst>
              <a:gd name="adj" fmla="val 4380"/>
            </a:avLst>
          </a:prstGeom>
          <a:blipFill rotWithShape="0">
            <a:blip r:embed="rId3"/>
            <a:srcRect/>
            <a:stretch/>
          </a:blipFill>
          <a:ln cap="sq" w="50800">
            <a:solidFill>
              <a:srgbClr val="ffffff"/>
            </a:solidFill>
            <a:miter/>
          </a:ln>
          <a:effectLst>
            <a:outerShdw algn="tl" blurRad="254160" rotWithShape="0">
              <a:srgbClr val="000000">
                <a:alpha val="43000"/>
              </a:srgbClr>
            </a:outerShdw>
          </a:effectLst>
        </p:spPr>
        <p:style>
          <a:lnRef idx="0"/>
          <a:fillRef idx="0"/>
          <a:effectRef idx="0"/>
          <a:fontRef idx="minor"/>
        </p:style>
        <p:txBody>
          <a:bodyPr lIns="90000" rIns="90000" tIns="45000" bIns="45000" anchor="t">
            <a:noAutofit/>
          </a:bodyPr>
          <a:p>
            <a:endParaRPr b="0" lang="fr-FR" sz="1800" spc="-1" strike="noStrike">
              <a:solidFill>
                <a:srgbClr val="000000"/>
              </a:solidFill>
              <a:latin typeface="Arial"/>
            </a:endParaRPr>
          </a:p>
        </p:txBody>
      </p:sp>
      <p:cxnSp>
        <p:nvCxnSpPr>
          <p:cNvPr id="263" name="Connecteur droit avec flèche 15"/>
          <p:cNvCxnSpPr/>
          <p:nvPr/>
        </p:nvCxnSpPr>
        <p:spPr>
          <a:xfrm flipV="1">
            <a:off x="6302880" y="1533240"/>
            <a:ext cx="1803240" cy="1233720"/>
          </a:xfrm>
          <a:prstGeom prst="straightConnector1">
            <a:avLst/>
          </a:prstGeom>
          <a:ln cap="rnd">
            <a:solidFill>
              <a:srgbClr val="90ba4c"/>
            </a:solidFill>
            <a:round/>
            <a:tailEnd len="med" type="triangle" w="med"/>
          </a:ln>
        </p:spPr>
      </p:cxnSp>
      <p:cxnSp>
        <p:nvCxnSpPr>
          <p:cNvPr id="264" name="Connecteur droit avec flèche 19"/>
          <p:cNvCxnSpPr/>
          <p:nvPr/>
        </p:nvCxnSpPr>
        <p:spPr>
          <a:xfrm flipV="1">
            <a:off x="6631560" y="1883880"/>
            <a:ext cx="1515240" cy="1240920"/>
          </a:xfrm>
          <a:prstGeom prst="straightConnector1">
            <a:avLst/>
          </a:prstGeom>
          <a:ln cap="rnd">
            <a:solidFill>
              <a:srgbClr val="90ba4c"/>
            </a:solidFill>
            <a:round/>
            <a:tailEnd len="med" type="triangle" w="med"/>
          </a:ln>
        </p:spPr>
      </p:cxnSp>
      <p:cxnSp>
        <p:nvCxnSpPr>
          <p:cNvPr id="265" name="Connecteur droit avec flèche 24"/>
          <p:cNvCxnSpPr/>
          <p:nvPr/>
        </p:nvCxnSpPr>
        <p:spPr>
          <a:xfrm flipV="1">
            <a:off x="5375520" y="2136240"/>
            <a:ext cx="2582280" cy="1438560"/>
          </a:xfrm>
          <a:prstGeom prst="straightConnector1">
            <a:avLst/>
          </a:prstGeom>
          <a:ln cap="rnd">
            <a:solidFill>
              <a:srgbClr val="90ba4c"/>
            </a:solidFill>
            <a:round/>
            <a:tailEnd len="med" type="triangle" w="med"/>
          </a:ln>
        </p:spPr>
      </p:cxnSp>
      <p:cxnSp>
        <p:nvCxnSpPr>
          <p:cNvPr id="266" name="Connecteur droit avec flèche 27"/>
          <p:cNvCxnSpPr/>
          <p:nvPr/>
        </p:nvCxnSpPr>
        <p:spPr>
          <a:xfrm flipV="1">
            <a:off x="3971520" y="1240200"/>
            <a:ext cx="4839480" cy="3682800"/>
          </a:xfrm>
          <a:prstGeom prst="straightConnector1">
            <a:avLst/>
          </a:prstGeom>
          <a:ln cap="rnd">
            <a:solidFill>
              <a:srgbClr val="90ba4c"/>
            </a:solidFill>
            <a:round/>
            <a:tailEnd len="med" type="triangle" w="med"/>
          </a:ln>
        </p:spPr>
      </p:cxnSp>
      <p:cxnSp>
        <p:nvCxnSpPr>
          <p:cNvPr id="267" name="Connecteur droit avec flèche 31"/>
          <p:cNvCxnSpPr/>
          <p:nvPr/>
        </p:nvCxnSpPr>
        <p:spPr>
          <a:xfrm flipV="1">
            <a:off x="6874920" y="1240200"/>
            <a:ext cx="1299240" cy="3919680"/>
          </a:xfrm>
          <a:prstGeom prst="straightConnector1">
            <a:avLst/>
          </a:prstGeom>
          <a:ln cap="rnd">
            <a:solidFill>
              <a:srgbClr val="90ba4c"/>
            </a:solidFill>
            <a:round/>
            <a:tailEnd len="med" type="triangle" w="med"/>
          </a:ln>
        </p:spPr>
      </p:cxnSp>
      <p:cxnSp>
        <p:nvCxnSpPr>
          <p:cNvPr id="268" name="Connecteur droit avec flèche 33"/>
          <p:cNvCxnSpPr/>
          <p:nvPr/>
        </p:nvCxnSpPr>
        <p:spPr>
          <a:xfrm flipV="1">
            <a:off x="6843960" y="1240200"/>
            <a:ext cx="3584160" cy="3919680"/>
          </a:xfrm>
          <a:prstGeom prst="straightConnector1">
            <a:avLst/>
          </a:prstGeom>
          <a:ln cap="rnd">
            <a:solidFill>
              <a:srgbClr val="90ba4c"/>
            </a:solidFill>
            <a:round/>
            <a:tailEnd len="med" type="triangle" w="med"/>
          </a:ln>
        </p:spPr>
      </p:cxnSp>
      <p:sp>
        <p:nvSpPr>
          <p:cNvPr id="269" name="ZoneTexte 34"/>
          <p:cNvSpPr/>
          <p:nvPr/>
        </p:nvSpPr>
        <p:spPr>
          <a:xfrm>
            <a:off x="685800" y="699840"/>
            <a:ext cx="3990960" cy="27252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200" spc="-1" strike="noStrike" cap="all">
                <a:solidFill>
                  <a:srgbClr val="ffffff"/>
                </a:solidFill>
                <a:latin typeface="Calibri Light"/>
              </a:rPr>
              <a:t>II. Explication application pour les animateurs BCEFE:</a:t>
            </a:r>
            <a:endParaRPr b="0" lang="fr-FR" sz="1200" spc="-1" strike="noStrike">
              <a:solidFill>
                <a:srgbClr val="ffffff"/>
              </a:solidFill>
              <a:latin typeface="Arial"/>
            </a:endParaRPr>
          </a:p>
        </p:txBody>
      </p:sp>
      <p:sp>
        <p:nvSpPr>
          <p:cNvPr id="270" name="ZoneTexte 35"/>
          <p:cNvSpPr/>
          <p:nvPr/>
        </p:nvSpPr>
        <p:spPr>
          <a:xfrm>
            <a:off x="2189160" y="1870200"/>
            <a:ext cx="3071160" cy="30312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400" spc="-1" strike="noStrike" cap="all">
                <a:solidFill>
                  <a:srgbClr val="ffffff"/>
                </a:solidFill>
                <a:latin typeface="Calibri Light"/>
              </a:rPr>
              <a:t>Partie 2 : explication de l’affichage</a:t>
            </a:r>
            <a:endParaRPr b="0" lang="fr-FR" sz="1400" spc="-1" strike="noStrike">
              <a:solidFill>
                <a:srgbClr val="ffffff"/>
              </a:solidFill>
              <a:latin typeface="Arial"/>
            </a:endParaRPr>
          </a:p>
        </p:txBody>
      </p:sp>
    </p:spTree>
  </p:cSld>
  <p:transition spd="slow">
    <p:fade/>
  </p:transition>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1" name="PlaceHolder 1"/>
          <p:cNvSpPr>
            <a:spLocks noGrp="1"/>
          </p:cNvSpPr>
          <p:nvPr>
            <p:ph type="title"/>
          </p:nvPr>
        </p:nvSpPr>
        <p:spPr>
          <a:xfrm>
            <a:off x="685800" y="3308760"/>
            <a:ext cx="10131120" cy="1468440"/>
          </a:xfrm>
          <a:prstGeom prst="rect">
            <a:avLst/>
          </a:prstGeom>
          <a:noFill/>
          <a:ln w="0">
            <a:noFill/>
          </a:ln>
        </p:spPr>
        <p:txBody>
          <a:bodyPr lIns="91440" rIns="91440" tIns="45720" bIns="45720" anchor="b">
            <a:normAutofit/>
          </a:bodyPr>
          <a:p>
            <a:pPr marL="857160" indent="-857160" algn="ctr" defTabSz="457200">
              <a:lnSpc>
                <a:spcPct val="100000"/>
              </a:lnSpc>
              <a:buClr>
                <a:srgbClr val="ffffff"/>
              </a:buClr>
              <a:buFont typeface="Calibri Light"/>
              <a:buAutoNum type="romanUcPeriod" startAt="3"/>
            </a:pPr>
            <a:r>
              <a:rPr b="1" lang="fr-FR" sz="4000" spc="-1" strike="noStrike" cap="all">
                <a:solidFill>
                  <a:schemeClr val="dk1"/>
                </a:solidFill>
                <a:latin typeface="Calibri Light"/>
              </a:rPr>
              <a:t>Les flux automatisés :</a:t>
            </a:r>
            <a:endParaRPr b="0" lang="en-US" sz="4000" spc="-1" strike="noStrike">
              <a:solidFill>
                <a:schemeClr val="dk1"/>
              </a:solidFill>
              <a:latin typeface="Calibri"/>
            </a:endParaRPr>
          </a:p>
        </p:txBody>
      </p:sp>
      <p:sp>
        <p:nvSpPr>
          <p:cNvPr id="272" name="PlaceHolder 2"/>
          <p:cNvSpPr>
            <a:spLocks noGrp="1"/>
          </p:cNvSpPr>
          <p:nvPr>
            <p:ph/>
          </p:nvPr>
        </p:nvSpPr>
        <p:spPr>
          <a:xfrm>
            <a:off x="685800" y="4777560"/>
            <a:ext cx="10131120" cy="860040"/>
          </a:xfrm>
          <a:prstGeom prst="rect">
            <a:avLst/>
          </a:prstGeom>
          <a:noFill/>
          <a:ln w="0">
            <a:noFill/>
          </a:ln>
        </p:spPr>
        <p:txBody>
          <a:bodyPr lIns="91440" rIns="91440" tIns="45720" bIns="45720" anchor="t">
            <a:noAutofit/>
          </a:bodyPr>
          <a:p>
            <a:pPr indent="0">
              <a:spcBef>
                <a:spcPts val="1417"/>
              </a:spcBef>
              <a:buNone/>
            </a:pPr>
            <a:endParaRPr b="0" lang="en-US" sz="2000" spc="-1" strike="noStrike" cap="all">
              <a:solidFill>
                <a:schemeClr val="dk1"/>
              </a:solidFill>
              <a:latin typeface="Calibri"/>
            </a:endParaRPr>
          </a:p>
        </p:txBody>
      </p:sp>
    </p:spTree>
  </p:cSld>
  <p:transition spd="slow">
    <p:fade/>
  </p:transition>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73" name="PlaceHolder 1"/>
          <p:cNvSpPr>
            <a:spLocks noGrp="1"/>
          </p:cNvSpPr>
          <p:nvPr>
            <p:ph type="title"/>
          </p:nvPr>
        </p:nvSpPr>
        <p:spPr>
          <a:xfrm>
            <a:off x="685800" y="1579320"/>
            <a:ext cx="10131120" cy="2003760"/>
          </a:xfrm>
          <a:prstGeom prst="rect">
            <a:avLst/>
          </a:prstGeom>
          <a:noFill/>
          <a:ln w="0">
            <a:noFill/>
          </a:ln>
        </p:spPr>
        <p:txBody>
          <a:bodyPr lIns="91440" rIns="91440" tIns="45720" bIns="45720" anchor="ctr">
            <a:normAutofit/>
          </a:bodyPr>
          <a:p>
            <a:pPr indent="0" algn="ctr" defTabSz="457200">
              <a:lnSpc>
                <a:spcPct val="90000"/>
              </a:lnSpc>
              <a:buNone/>
            </a:pPr>
            <a:r>
              <a:rPr b="0" lang="fr-FR" sz="3100" spc="-1" strike="noStrike">
                <a:solidFill>
                  <a:schemeClr val="dk1"/>
                </a:solidFill>
                <a:latin typeface="Calibri Light"/>
              </a:rPr>
              <a:t>1. Contexte :</a:t>
            </a:r>
            <a:endParaRPr b="0" lang="en-US" sz="3100" spc="-1" strike="noStrike">
              <a:solidFill>
                <a:schemeClr val="dk1"/>
              </a:solidFill>
              <a:latin typeface="Calibri"/>
            </a:endParaRPr>
          </a:p>
        </p:txBody>
      </p:sp>
      <p:sp>
        <p:nvSpPr>
          <p:cNvPr id="274" name="PlaceHolder 2"/>
          <p:cNvSpPr>
            <a:spLocks noGrp="1"/>
          </p:cNvSpPr>
          <p:nvPr>
            <p:ph/>
          </p:nvPr>
        </p:nvSpPr>
        <p:spPr>
          <a:xfrm>
            <a:off x="685800" y="4343400"/>
            <a:ext cx="10131120" cy="1447560"/>
          </a:xfrm>
          <a:prstGeom prst="rect">
            <a:avLst/>
          </a:prstGeom>
          <a:noFill/>
          <a:ln w="0">
            <a:noFill/>
          </a:ln>
        </p:spPr>
        <p:txBody>
          <a:bodyPr lIns="91440" rIns="91440" tIns="45720" bIns="45720" anchor="ctr">
            <a:normAutofit/>
          </a:bodyPr>
          <a:p>
            <a:pPr marL="343080" indent="-343080" defTabSz="457200">
              <a:lnSpc>
                <a:spcPct val="100000"/>
              </a:lnSpc>
              <a:spcAft>
                <a:spcPts val="1001"/>
              </a:spcAft>
              <a:buClr>
                <a:srgbClr val="ffffff"/>
              </a:buClr>
              <a:buFont typeface="Arial"/>
              <a:buChar char="•"/>
            </a:pPr>
            <a:r>
              <a:rPr b="0" lang="fr-FR" sz="2000" spc="-1" strike="noStrike">
                <a:solidFill>
                  <a:schemeClr val="dk1"/>
                </a:solidFill>
                <a:latin typeface="Calibri"/>
              </a:rPr>
              <a:t>Tout les flux présentés et en lien avec l’application se déclenchent lors d’un nouvel événement dans la liste Ticket_Animations_Challenge_DC. </a:t>
            </a:r>
            <a:endParaRPr b="0" lang="en-US" sz="2000" spc="-1" strike="noStrike">
              <a:solidFill>
                <a:schemeClr val="dk1"/>
              </a:solidFill>
              <a:latin typeface="Calibri"/>
            </a:endParaRPr>
          </a:p>
          <a:p>
            <a:pPr marL="343080" indent="-343080" defTabSz="457200">
              <a:lnSpc>
                <a:spcPct val="100000"/>
              </a:lnSpc>
              <a:spcAft>
                <a:spcPts val="1001"/>
              </a:spcAft>
              <a:buClr>
                <a:srgbClr val="ffffff"/>
              </a:buClr>
              <a:buFont typeface="Arial"/>
              <a:buChar char="•"/>
            </a:pPr>
            <a:r>
              <a:rPr b="0" lang="fr-FR" sz="2000" spc="-1" strike="noStrike">
                <a:solidFill>
                  <a:schemeClr val="dk1"/>
                </a:solidFill>
                <a:latin typeface="Calibri"/>
              </a:rPr>
              <a:t> </a:t>
            </a:r>
            <a:r>
              <a:rPr b="0" lang="fr-FR" sz="2000" spc="-1" strike="noStrike">
                <a:solidFill>
                  <a:schemeClr val="dk1"/>
                </a:solidFill>
                <a:latin typeface="Calibri"/>
              </a:rPr>
              <a:t>Pour que les flux fonctionnent correctement, il faut bien connecter l’adresse de la personne qui envoi les mails sur les flux en question.</a:t>
            </a:r>
            <a:endParaRPr b="0" lang="en-US" sz="2000" spc="-1" strike="noStrike">
              <a:solidFill>
                <a:schemeClr val="dk1"/>
              </a:solidFill>
              <a:latin typeface="Calibri"/>
            </a:endParaRPr>
          </a:p>
          <a:p>
            <a:pPr indent="0" defTabSz="457200">
              <a:lnSpc>
                <a:spcPct val="100000"/>
              </a:lnSpc>
              <a:spcAft>
                <a:spcPts val="1001"/>
              </a:spcAft>
              <a:buNone/>
            </a:pPr>
            <a:endParaRPr b="0" lang="en-US" sz="2000" spc="-1" strike="noStrike">
              <a:solidFill>
                <a:schemeClr val="dk1"/>
              </a:solidFill>
              <a:latin typeface="Calibri"/>
            </a:endParaRPr>
          </a:p>
          <a:p>
            <a:pPr indent="0" defTabSz="457200">
              <a:lnSpc>
                <a:spcPct val="100000"/>
              </a:lnSpc>
              <a:spcAft>
                <a:spcPts val="1001"/>
              </a:spcAft>
              <a:buNone/>
              <a:tabLst>
                <a:tab algn="l" pos="0"/>
              </a:tabLst>
            </a:pPr>
            <a:endParaRPr b="0" lang="en-US" sz="2000" spc="-1" strike="noStrike">
              <a:solidFill>
                <a:schemeClr val="dk1"/>
              </a:solidFill>
              <a:latin typeface="Calibri"/>
            </a:endParaRPr>
          </a:p>
        </p:txBody>
      </p:sp>
      <p:sp>
        <p:nvSpPr>
          <p:cNvPr id="275" name="ZoneTexte 5"/>
          <p:cNvSpPr/>
          <p:nvPr/>
        </p:nvSpPr>
        <p:spPr>
          <a:xfrm>
            <a:off x="685800" y="450360"/>
            <a:ext cx="1927800" cy="27252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US" sz="1200" spc="-1" strike="noStrike">
                <a:solidFill>
                  <a:schemeClr val="dk1"/>
                </a:solidFill>
                <a:latin typeface="Calibri"/>
              </a:rPr>
              <a:t>III. LES FLUX AUTOMATISÉS</a:t>
            </a:r>
            <a:endParaRPr b="0" lang="fr-FR" sz="1200" spc="-1" strike="noStrike">
              <a:solidFill>
                <a:srgbClr val="ffffff"/>
              </a:solidFill>
              <a:latin typeface="Arial"/>
            </a:endParaRPr>
          </a:p>
        </p:txBody>
      </p:sp>
    </p:spTree>
  </p:cSld>
  <p:transition spd="slow">
    <p:fade/>
  </p:transition>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pic>
        <p:nvPicPr>
          <p:cNvPr id="276" name="Picture 33" descr="">
            <a:extLst>
              <a:ext uri="{C183D7F6-B498-43B3-948B-1728B52AA6E4}">
                <adec:decorative xmlns:adec="http://schemas.microsoft.com/office/drawing/2017/decorative" val="1"/>
              </a:ext>
            </a:extLst>
          </p:cNvPr>
          <p:cNvPicPr/>
          <p:nvPr/>
        </p:nvPicPr>
        <p:blipFill>
          <a:blip r:embed="rId2"/>
          <a:stretch/>
        </p:blipFill>
        <p:spPr>
          <a:xfrm>
            <a:off x="0" y="0"/>
            <a:ext cx="12188520" cy="6855840"/>
          </a:xfrm>
          <a:prstGeom prst="rect">
            <a:avLst/>
          </a:prstGeom>
          <a:ln w="0">
            <a:noFill/>
          </a:ln>
        </p:spPr>
      </p:pic>
      <p:sp>
        <p:nvSpPr>
          <p:cNvPr id="277" name="PlaceHolder 1"/>
          <p:cNvSpPr>
            <a:spLocks noGrp="1"/>
          </p:cNvSpPr>
          <p:nvPr>
            <p:ph type="title"/>
          </p:nvPr>
        </p:nvSpPr>
        <p:spPr>
          <a:xfrm>
            <a:off x="894240" y="892440"/>
            <a:ext cx="6282000" cy="1015560"/>
          </a:xfrm>
          <a:prstGeom prst="rect">
            <a:avLst/>
          </a:prstGeom>
          <a:noFill/>
          <a:ln w="0">
            <a:noFill/>
          </a:ln>
        </p:spPr>
        <p:txBody>
          <a:bodyPr lIns="91440" rIns="91440" tIns="45720" bIns="45720" anchor="ctr">
            <a:normAutofit/>
          </a:bodyPr>
          <a:p>
            <a:pPr indent="0" algn="ctr" defTabSz="457200">
              <a:lnSpc>
                <a:spcPct val="90000"/>
              </a:lnSpc>
              <a:buNone/>
            </a:pPr>
            <a:r>
              <a:rPr b="0" lang="en-US" sz="3100" spc="-1" strike="noStrike" cap="all">
                <a:solidFill>
                  <a:schemeClr val="dk1"/>
                </a:solidFill>
                <a:latin typeface="Calibri Light"/>
              </a:rPr>
              <a:t>2. Flux mail_Animations_Challenge_dc</a:t>
            </a:r>
            <a:endParaRPr b="0" lang="en-US" sz="3100" spc="-1" strike="noStrike">
              <a:solidFill>
                <a:schemeClr val="dk1"/>
              </a:solidFill>
              <a:latin typeface="Calibri"/>
            </a:endParaRPr>
          </a:p>
        </p:txBody>
      </p:sp>
      <p:sp>
        <p:nvSpPr>
          <p:cNvPr id="278" name="PlaceHolder 2"/>
          <p:cNvSpPr>
            <a:spLocks noGrp="1"/>
          </p:cNvSpPr>
          <p:nvPr>
            <p:ph/>
          </p:nvPr>
        </p:nvSpPr>
        <p:spPr>
          <a:xfrm>
            <a:off x="685800" y="2142000"/>
            <a:ext cx="6282000" cy="3648600"/>
          </a:xfrm>
          <a:prstGeom prst="rect">
            <a:avLst/>
          </a:prstGeom>
          <a:noFill/>
          <a:ln w="0">
            <a:noFill/>
          </a:ln>
        </p:spPr>
        <p:txBody>
          <a:bodyPr lIns="91440" rIns="91440" tIns="45720" bIns="45720" anchor="ctr">
            <a:normAutofit/>
          </a:bodyPr>
          <a:p>
            <a:pPr marL="285840" indent="-285840" defTabSz="457200">
              <a:lnSpc>
                <a:spcPct val="100000"/>
              </a:lnSpc>
              <a:spcAft>
                <a:spcPts val="1001"/>
              </a:spcAft>
              <a:buClr>
                <a:srgbClr val="ffffff"/>
              </a:buClr>
              <a:buFont typeface="Arial"/>
              <a:buChar char="•"/>
            </a:pPr>
            <a:r>
              <a:rPr b="0" lang="en-US" sz="1600" spc="-1" strike="noStrike">
                <a:solidFill>
                  <a:schemeClr val="dk1"/>
                </a:solidFill>
                <a:latin typeface="Calibri"/>
              </a:rPr>
              <a:t> </a:t>
            </a:r>
            <a:r>
              <a:rPr b="0" lang="fr-FR" sz="1600" spc="-1" strike="noStrike">
                <a:solidFill>
                  <a:schemeClr val="dk1"/>
                </a:solidFill>
                <a:latin typeface="Calibri"/>
              </a:rPr>
              <a:t>Ce cadre est l’élément déclencheur pour l’activation automatique du flux. Ici c’est au moment où un ambassadeur digital va créer une nouvelle déclaration via l’application.</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 </a:t>
            </a:r>
            <a:r>
              <a:rPr b="0" lang="fr-FR" sz="1600" spc="-1" strike="noStrike">
                <a:solidFill>
                  <a:schemeClr val="dk1"/>
                </a:solidFill>
                <a:latin typeface="Calibri"/>
              </a:rPr>
              <a:t>Ce cadre ci permet l’envoi d’un email à l’ambassadeur digital qui a soumit la déclaration mais aussi a son responsable de CAF/Agence qui sera en copie du mail. Ce mail contient le nom de l’ambassadeur digital, le titre de sa déclaration, le nombre de participants, la date de l’animation et son commentaire s’il en a laissé un.</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Ce cadre là, permet l’envoi d’un mail vers les animateurs BCEFE. Le mail contient le nom du CAF/Agence et l’ambassadeur digital qui l’a fait, mais aussi, le titre de l’animation et la date de l’animation.</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 </a:t>
            </a:r>
            <a:r>
              <a:rPr b="0" lang="fr-FR" sz="1600" spc="-1" strike="noStrike">
                <a:solidFill>
                  <a:schemeClr val="dk1"/>
                </a:solidFill>
                <a:latin typeface="Calibri"/>
              </a:rPr>
              <a:t>Les deux mails sont envoyés depuis l’adresse mail de Suganthan RAMANATHAN.</a:t>
            </a:r>
            <a:endParaRPr b="0" lang="en-US" sz="1600" spc="-1" strike="noStrike">
              <a:solidFill>
                <a:schemeClr val="dk1"/>
              </a:solidFill>
              <a:latin typeface="Calibri"/>
            </a:endParaRPr>
          </a:p>
        </p:txBody>
      </p:sp>
      <p:sp>
        <p:nvSpPr>
          <p:cNvPr id="279" name="Espace réservé du contenu 8"/>
          <p:cNvSpPr/>
          <p:nvPr/>
        </p:nvSpPr>
        <p:spPr>
          <a:xfrm>
            <a:off x="7590960" y="1990440"/>
            <a:ext cx="3445200" cy="2800800"/>
          </a:xfrm>
          <a:prstGeom prst="roundRect">
            <a:avLst>
              <a:gd name="adj" fmla="val 4380"/>
            </a:avLst>
          </a:prstGeom>
          <a:blipFill rotWithShape="0">
            <a:blip r:embed="rId3"/>
            <a:srcRect/>
            <a:stretch/>
          </a:blipFill>
          <a:ln cap="sq" w="50800">
            <a:solidFill>
              <a:srgbClr val="ffffff"/>
            </a:solidFill>
            <a:miter/>
          </a:ln>
          <a:effectLst>
            <a:outerShdw algn="tl" blurRad="254160" rotWithShape="0">
              <a:srgbClr val="000000">
                <a:alpha val="43000"/>
              </a:srgbClr>
            </a:outerShdw>
          </a:effectLst>
        </p:spPr>
        <p:style>
          <a:lnRef idx="0"/>
          <a:fillRef idx="0"/>
          <a:effectRef idx="0"/>
          <a:fontRef idx="minor"/>
        </p:style>
        <p:txBody>
          <a:bodyPr lIns="90000" rIns="90000" tIns="45000" bIns="45000" anchor="t">
            <a:noAutofit/>
          </a:bodyPr>
          <a:p>
            <a:endParaRPr b="0" lang="fr-FR" sz="1800" spc="-1" strike="noStrike">
              <a:solidFill>
                <a:srgbClr val="000000"/>
              </a:solidFill>
              <a:latin typeface="Arial"/>
            </a:endParaRPr>
          </a:p>
        </p:txBody>
      </p:sp>
      <p:cxnSp>
        <p:nvCxnSpPr>
          <p:cNvPr id="280" name="Connecteur droit avec flèche 10"/>
          <p:cNvCxnSpPr/>
          <p:nvPr/>
        </p:nvCxnSpPr>
        <p:spPr>
          <a:xfrm flipV="1">
            <a:off x="6336000" y="2364480"/>
            <a:ext cx="2263320" cy="240480"/>
          </a:xfrm>
          <a:prstGeom prst="straightConnector1">
            <a:avLst/>
          </a:prstGeom>
          <a:ln cap="rnd">
            <a:solidFill>
              <a:srgbClr val="90ba4c"/>
            </a:solidFill>
            <a:round/>
            <a:tailEnd len="med" type="triangle" w="med"/>
          </a:ln>
        </p:spPr>
      </p:cxnSp>
      <p:cxnSp>
        <p:nvCxnSpPr>
          <p:cNvPr id="281" name="Connecteur droit avec flèche 14"/>
          <p:cNvCxnSpPr/>
          <p:nvPr/>
        </p:nvCxnSpPr>
        <p:spPr>
          <a:xfrm>
            <a:off x="6530040" y="3429000"/>
            <a:ext cx="1293480" cy="736920"/>
          </a:xfrm>
          <a:prstGeom prst="straightConnector1">
            <a:avLst/>
          </a:prstGeom>
          <a:ln cap="rnd">
            <a:solidFill>
              <a:srgbClr val="90ba4c"/>
            </a:solidFill>
            <a:round/>
            <a:tailEnd len="med" type="triangle" w="med"/>
          </a:ln>
        </p:spPr>
      </p:cxnSp>
      <p:cxnSp>
        <p:nvCxnSpPr>
          <p:cNvPr id="282" name="Connecteur droit avec flèche 18"/>
          <p:cNvCxnSpPr/>
          <p:nvPr/>
        </p:nvCxnSpPr>
        <p:spPr>
          <a:xfrm flipV="1">
            <a:off x="6474600" y="4253040"/>
            <a:ext cx="3233160" cy="538560"/>
          </a:xfrm>
          <a:prstGeom prst="straightConnector1">
            <a:avLst/>
          </a:prstGeom>
          <a:ln cap="rnd">
            <a:solidFill>
              <a:srgbClr val="90ba4c"/>
            </a:solidFill>
            <a:round/>
            <a:tailEnd len="med" type="triangle" w="med"/>
          </a:ln>
        </p:spPr>
      </p:cxnSp>
      <p:sp>
        <p:nvSpPr>
          <p:cNvPr id="283" name="ZoneTexte 19"/>
          <p:cNvSpPr/>
          <p:nvPr/>
        </p:nvSpPr>
        <p:spPr>
          <a:xfrm>
            <a:off x="685800" y="393120"/>
            <a:ext cx="1874520" cy="27252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200" spc="-1" strike="noStrike">
                <a:solidFill>
                  <a:schemeClr val="dk1"/>
                </a:solidFill>
                <a:latin typeface="Calibri"/>
              </a:rPr>
              <a:t>III. Les Flux automatisés :</a:t>
            </a:r>
            <a:endParaRPr b="0" lang="fr-FR" sz="1200" spc="-1" strike="noStrike">
              <a:solidFill>
                <a:srgbClr val="ffffff"/>
              </a:solidFill>
              <a:latin typeface="Arial"/>
            </a:endParaRPr>
          </a:p>
        </p:txBody>
      </p:sp>
    </p:spTree>
  </p:cSld>
  <p:transition spd="slow">
    <p:fade/>
  </p:transition>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pic>
        <p:nvPicPr>
          <p:cNvPr id="284" name="Picture 38" descr="">
            <a:extLst>
              <a:ext uri="{C183D7F6-B498-43B3-948B-1728B52AA6E4}">
                <adec:decorative xmlns:adec="http://schemas.microsoft.com/office/drawing/2017/decorative" val="1"/>
              </a:ext>
            </a:extLst>
          </p:cNvPr>
          <p:cNvPicPr/>
          <p:nvPr/>
        </p:nvPicPr>
        <p:blipFill>
          <a:blip r:embed="rId2"/>
          <a:stretch/>
        </p:blipFill>
        <p:spPr>
          <a:xfrm>
            <a:off x="0" y="0"/>
            <a:ext cx="12188520" cy="6855840"/>
          </a:xfrm>
          <a:prstGeom prst="rect">
            <a:avLst/>
          </a:prstGeom>
          <a:ln w="0">
            <a:noFill/>
          </a:ln>
        </p:spPr>
      </p:pic>
      <p:sp>
        <p:nvSpPr>
          <p:cNvPr id="285" name="PlaceHolder 1"/>
          <p:cNvSpPr>
            <a:spLocks noGrp="1"/>
          </p:cNvSpPr>
          <p:nvPr>
            <p:ph type="title"/>
          </p:nvPr>
        </p:nvSpPr>
        <p:spPr>
          <a:xfrm>
            <a:off x="876960" y="897480"/>
            <a:ext cx="6282000" cy="1052280"/>
          </a:xfrm>
          <a:prstGeom prst="rect">
            <a:avLst/>
          </a:prstGeom>
          <a:noFill/>
          <a:ln w="0">
            <a:noFill/>
          </a:ln>
        </p:spPr>
        <p:txBody>
          <a:bodyPr lIns="91440" rIns="91440" tIns="45720" bIns="45720" anchor="ctr">
            <a:normAutofit/>
          </a:bodyPr>
          <a:p>
            <a:pPr indent="0" algn="ctr" defTabSz="457200">
              <a:lnSpc>
                <a:spcPct val="90000"/>
              </a:lnSpc>
              <a:buNone/>
            </a:pPr>
            <a:r>
              <a:rPr b="0" lang="en-US" sz="2800" spc="-1" strike="noStrike" cap="all">
                <a:solidFill>
                  <a:schemeClr val="dk1"/>
                </a:solidFill>
                <a:latin typeface="Calibri Light"/>
              </a:rPr>
              <a:t>3. Flux mail_Animations_Challenge_dc_edit</a:t>
            </a:r>
            <a:endParaRPr b="0" lang="en-US" sz="2800" spc="-1" strike="noStrike">
              <a:solidFill>
                <a:schemeClr val="dk1"/>
              </a:solidFill>
              <a:latin typeface="Calibri"/>
            </a:endParaRPr>
          </a:p>
        </p:txBody>
      </p:sp>
      <p:sp>
        <p:nvSpPr>
          <p:cNvPr id="286" name="PlaceHolder 2"/>
          <p:cNvSpPr>
            <a:spLocks noGrp="1"/>
          </p:cNvSpPr>
          <p:nvPr>
            <p:ph/>
          </p:nvPr>
        </p:nvSpPr>
        <p:spPr>
          <a:xfrm>
            <a:off x="685800" y="2142000"/>
            <a:ext cx="6282000" cy="3648600"/>
          </a:xfrm>
          <a:prstGeom prst="rect">
            <a:avLst/>
          </a:prstGeom>
          <a:noFill/>
          <a:ln w="0">
            <a:noFill/>
          </a:ln>
        </p:spPr>
        <p:txBody>
          <a:bodyPr lIns="91440" rIns="91440" tIns="45720" bIns="45720" anchor="ctr">
            <a:normAutofit/>
          </a:bodyPr>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 </a:t>
            </a:r>
            <a:r>
              <a:rPr b="0" lang="fr-FR" sz="1600" spc="-1" strike="noStrike">
                <a:solidFill>
                  <a:schemeClr val="dk1"/>
                </a:solidFill>
                <a:latin typeface="Calibri"/>
              </a:rPr>
              <a:t>Ce cadre est l’élément déclencheur pour l’activation automatique du flux. Ici c’est au moment où un ambassadeur digital va modifier une déclaration via l’application.</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 </a:t>
            </a:r>
            <a:r>
              <a:rPr b="0" lang="fr-FR" sz="1600" spc="-1" strike="noStrike">
                <a:solidFill>
                  <a:schemeClr val="dk1"/>
                </a:solidFill>
                <a:latin typeface="Calibri"/>
              </a:rPr>
              <a:t>Le cadre condition fait une vérification de qui à modifié la déclaration. Si la personne qui a modifié la déclaration est un membre de l’animation BCEFE alors rien ne se passe. Il faudra penser à modifier la condition en cas d’arrivée ou de départ au sein des animateurs BCEFE.</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Si la personne qui a modifié la déclaration n’est pas un membre animateur BCEFE, alors les animateurs vont recevoir un mail avec le titre de la déclaration modifié et par l’ambassadeur qui a effectué la modification.</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 </a:t>
            </a:r>
            <a:r>
              <a:rPr b="0" lang="fr-FR" sz="1600" spc="-1" strike="noStrike">
                <a:solidFill>
                  <a:schemeClr val="dk1"/>
                </a:solidFill>
                <a:latin typeface="Calibri"/>
              </a:rPr>
              <a:t>Le mail est envoyé depuis l’adresse mail de Suganthan RAMANATHAN.</a:t>
            </a:r>
            <a:endParaRPr b="0" lang="en-US" sz="1600" spc="-1" strike="noStrike">
              <a:solidFill>
                <a:schemeClr val="dk1"/>
              </a:solidFill>
              <a:latin typeface="Calibri"/>
            </a:endParaRPr>
          </a:p>
        </p:txBody>
      </p:sp>
      <p:sp>
        <p:nvSpPr>
          <p:cNvPr id="287" name="Espace réservé du contenu 6"/>
          <p:cNvSpPr/>
          <p:nvPr/>
        </p:nvSpPr>
        <p:spPr>
          <a:xfrm>
            <a:off x="7590960" y="1582200"/>
            <a:ext cx="3445200" cy="3617280"/>
          </a:xfrm>
          <a:prstGeom prst="roundRect">
            <a:avLst>
              <a:gd name="adj" fmla="val 4380"/>
            </a:avLst>
          </a:prstGeom>
          <a:blipFill rotWithShape="0">
            <a:blip r:embed="rId3"/>
            <a:srcRect/>
            <a:stretch/>
          </a:blipFill>
          <a:ln cap="sq" w="50800">
            <a:solidFill>
              <a:srgbClr val="ffffff"/>
            </a:solidFill>
            <a:miter/>
          </a:ln>
          <a:effectLst>
            <a:outerShdw algn="tl" blurRad="254160" rotWithShape="0">
              <a:srgbClr val="000000">
                <a:alpha val="43000"/>
              </a:srgbClr>
            </a:outerShdw>
          </a:effectLst>
        </p:spPr>
        <p:style>
          <a:lnRef idx="0"/>
          <a:fillRef idx="0"/>
          <a:effectRef idx="0"/>
          <a:fontRef idx="minor"/>
        </p:style>
        <p:txBody>
          <a:bodyPr lIns="90000" rIns="90000" tIns="45000" bIns="45000" anchor="t">
            <a:noAutofit/>
          </a:bodyPr>
          <a:p>
            <a:endParaRPr b="0" lang="fr-FR" sz="1800" spc="-1" strike="noStrike">
              <a:solidFill>
                <a:srgbClr val="000000"/>
              </a:solidFill>
              <a:latin typeface="Arial"/>
            </a:endParaRPr>
          </a:p>
        </p:txBody>
      </p:sp>
      <p:cxnSp>
        <p:nvCxnSpPr>
          <p:cNvPr id="288" name="Connecteur droit avec flèche 9"/>
          <p:cNvCxnSpPr/>
          <p:nvPr/>
        </p:nvCxnSpPr>
        <p:spPr>
          <a:xfrm flipV="1">
            <a:off x="6095880" y="2142000"/>
            <a:ext cx="2752560" cy="388800"/>
          </a:xfrm>
          <a:prstGeom prst="straightConnector1">
            <a:avLst/>
          </a:prstGeom>
          <a:ln cap="rnd">
            <a:solidFill>
              <a:srgbClr val="90ba4c"/>
            </a:solidFill>
            <a:round/>
            <a:tailEnd len="med" type="triangle" w="med"/>
          </a:ln>
        </p:spPr>
      </p:cxnSp>
      <p:cxnSp>
        <p:nvCxnSpPr>
          <p:cNvPr id="289" name="Connecteur droit avec flèche 11"/>
          <p:cNvCxnSpPr/>
          <p:nvPr/>
        </p:nvCxnSpPr>
        <p:spPr>
          <a:xfrm flipV="1">
            <a:off x="6723720" y="3112560"/>
            <a:ext cx="2069640" cy="739080"/>
          </a:xfrm>
          <a:prstGeom prst="straightConnector1">
            <a:avLst/>
          </a:prstGeom>
          <a:ln cap="rnd">
            <a:solidFill>
              <a:srgbClr val="90ba4c"/>
            </a:solidFill>
            <a:round/>
            <a:tailEnd len="med" type="triangle" w="med"/>
          </a:ln>
        </p:spPr>
      </p:cxnSp>
      <p:cxnSp>
        <p:nvCxnSpPr>
          <p:cNvPr id="290" name="Connecteur droit avec flèche 13"/>
          <p:cNvCxnSpPr/>
          <p:nvPr/>
        </p:nvCxnSpPr>
        <p:spPr>
          <a:xfrm flipV="1">
            <a:off x="6289920" y="4327200"/>
            <a:ext cx="1829160" cy="392760"/>
          </a:xfrm>
          <a:prstGeom prst="straightConnector1">
            <a:avLst/>
          </a:prstGeom>
          <a:ln cap="rnd">
            <a:solidFill>
              <a:srgbClr val="90ba4c"/>
            </a:solidFill>
            <a:round/>
            <a:tailEnd len="med" type="triangle" w="med"/>
          </a:ln>
        </p:spPr>
      </p:cxnSp>
      <p:sp>
        <p:nvSpPr>
          <p:cNvPr id="291" name="ZoneTexte 14"/>
          <p:cNvSpPr/>
          <p:nvPr/>
        </p:nvSpPr>
        <p:spPr>
          <a:xfrm>
            <a:off x="768960" y="434880"/>
            <a:ext cx="1753920" cy="54684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200" spc="-1" strike="noStrike">
                <a:solidFill>
                  <a:schemeClr val="dk1"/>
                </a:solidFill>
                <a:latin typeface="Calibri"/>
              </a:rPr>
              <a:t>III. Les Flux automatisés :</a:t>
            </a:r>
            <a:endParaRPr b="0" lang="fr-FR" sz="1200" spc="-1" strike="noStrike">
              <a:solidFill>
                <a:srgbClr val="ffffff"/>
              </a:solidFill>
              <a:latin typeface="Arial"/>
            </a:endParaRPr>
          </a:p>
          <a:p>
            <a:pPr defTabSz="457200">
              <a:lnSpc>
                <a:spcPct val="100000"/>
              </a:lnSpc>
            </a:pPr>
            <a:endParaRPr b="0" lang="fr-FR" sz="1800" spc="-1" strike="noStrike">
              <a:solidFill>
                <a:srgbClr val="ffffff"/>
              </a:solidFill>
              <a:latin typeface="Arial"/>
            </a:endParaRPr>
          </a:p>
        </p:txBody>
      </p:sp>
    </p:spTree>
  </p:cSld>
  <p:transition spd="slow">
    <p:fade/>
  </p:transition>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PlaceHolder 1"/>
          <p:cNvSpPr>
            <a:spLocks noGrp="1"/>
          </p:cNvSpPr>
          <p:nvPr>
            <p:ph type="title"/>
          </p:nvPr>
        </p:nvSpPr>
        <p:spPr>
          <a:xfrm>
            <a:off x="685800" y="3308760"/>
            <a:ext cx="10131120" cy="1468440"/>
          </a:xfrm>
          <a:prstGeom prst="rect">
            <a:avLst/>
          </a:prstGeom>
          <a:noFill/>
          <a:ln w="0">
            <a:noFill/>
          </a:ln>
        </p:spPr>
        <p:txBody>
          <a:bodyPr lIns="91440" rIns="91440" tIns="45720" bIns="45720" anchor="b">
            <a:normAutofit/>
          </a:bodyPr>
          <a:p>
            <a:pPr indent="0" algn="ctr" defTabSz="457200">
              <a:lnSpc>
                <a:spcPct val="100000"/>
              </a:lnSpc>
              <a:buNone/>
            </a:pPr>
            <a:r>
              <a:rPr b="1" lang="fr-FR" sz="4000" spc="-1" strike="noStrike" cap="all">
                <a:solidFill>
                  <a:schemeClr val="dk1"/>
                </a:solidFill>
                <a:latin typeface="Calibri Light"/>
              </a:rPr>
              <a:t>I. Explication application pour les ambassadeurs digitaux :</a:t>
            </a:r>
            <a:endParaRPr b="0" lang="en-US" sz="4000" spc="-1" strike="noStrike">
              <a:solidFill>
                <a:schemeClr val="dk1"/>
              </a:solidFill>
              <a:latin typeface="Calibri"/>
            </a:endParaRPr>
          </a:p>
        </p:txBody>
      </p:sp>
      <p:sp>
        <p:nvSpPr>
          <p:cNvPr id="86" name="PlaceHolder 2"/>
          <p:cNvSpPr>
            <a:spLocks noGrp="1"/>
          </p:cNvSpPr>
          <p:nvPr>
            <p:ph/>
          </p:nvPr>
        </p:nvSpPr>
        <p:spPr>
          <a:xfrm>
            <a:off x="685800" y="4777560"/>
            <a:ext cx="10131120" cy="860040"/>
          </a:xfrm>
          <a:prstGeom prst="rect">
            <a:avLst/>
          </a:prstGeom>
          <a:noFill/>
          <a:ln w="0">
            <a:noFill/>
          </a:ln>
        </p:spPr>
        <p:txBody>
          <a:bodyPr lIns="91440" rIns="91440" tIns="45720" bIns="45720" anchor="t">
            <a:noAutofit/>
          </a:bodyPr>
          <a:p>
            <a:pPr indent="0">
              <a:spcBef>
                <a:spcPts val="1417"/>
              </a:spcBef>
              <a:buNone/>
            </a:pPr>
            <a:endParaRPr b="0" lang="en-US" sz="2000" spc="-1" strike="noStrike" cap="all">
              <a:solidFill>
                <a:schemeClr val="dk1"/>
              </a:solidFill>
              <a:latin typeface="Calibri"/>
            </a:endParaRPr>
          </a:p>
        </p:txBody>
      </p:sp>
    </p:spTree>
  </p:cSld>
  <p:transition spd="slow">
    <p:fade/>
  </p:transition>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PlaceHolder 1"/>
          <p:cNvSpPr>
            <a:spLocks noGrp="1"/>
          </p:cNvSpPr>
          <p:nvPr>
            <p:ph type="title"/>
          </p:nvPr>
        </p:nvSpPr>
        <p:spPr>
          <a:xfrm>
            <a:off x="685800" y="609480"/>
            <a:ext cx="10131120" cy="1455840"/>
          </a:xfrm>
          <a:prstGeom prst="rect">
            <a:avLst/>
          </a:prstGeom>
          <a:noFill/>
          <a:ln w="0">
            <a:noFill/>
          </a:ln>
        </p:spPr>
        <p:txBody>
          <a:bodyPr lIns="91440" rIns="91440" tIns="45720" bIns="45720" anchor="ctr">
            <a:normAutofit/>
          </a:bodyPr>
          <a:p>
            <a:pPr indent="0" algn="ctr" defTabSz="457200">
              <a:lnSpc>
                <a:spcPct val="100000"/>
              </a:lnSpc>
              <a:buNone/>
            </a:pPr>
            <a:r>
              <a:rPr b="0" lang="fr-FR" sz="3600" spc="-1" strike="noStrike" cap="all">
                <a:solidFill>
                  <a:schemeClr val="dk1"/>
                </a:solidFill>
                <a:latin typeface="Calibri Light"/>
              </a:rPr>
              <a:t>1. Mise en contexte</a:t>
            </a:r>
            <a:endParaRPr b="0" lang="en-US" sz="3600" spc="-1" strike="noStrike">
              <a:solidFill>
                <a:schemeClr val="dk1"/>
              </a:solidFill>
              <a:latin typeface="Calibri"/>
            </a:endParaRPr>
          </a:p>
        </p:txBody>
      </p:sp>
      <p:sp>
        <p:nvSpPr>
          <p:cNvPr id="88" name="PlaceHolder 2"/>
          <p:cNvSpPr>
            <a:spLocks noGrp="1"/>
          </p:cNvSpPr>
          <p:nvPr>
            <p:ph/>
          </p:nvPr>
        </p:nvSpPr>
        <p:spPr>
          <a:xfrm>
            <a:off x="685800" y="2142000"/>
            <a:ext cx="10131120" cy="3648600"/>
          </a:xfrm>
          <a:prstGeom prst="rect">
            <a:avLst/>
          </a:prstGeom>
          <a:noFill/>
          <a:ln w="0">
            <a:noFill/>
          </a:ln>
        </p:spPr>
        <p:txBody>
          <a:bodyPr lIns="91440" rIns="91440" tIns="45720" bIns="45720" anchor="ctr">
            <a:normAutofit fontScale="87222" lnSpcReduction="20000"/>
          </a:bodyPr>
          <a:p>
            <a:pPr marL="285840" indent="-285840" defTabSz="457200">
              <a:lnSpc>
                <a:spcPct val="100000"/>
              </a:lnSpc>
              <a:spcAft>
                <a:spcPts val="1001"/>
              </a:spcAft>
              <a:buClr>
                <a:srgbClr val="ffffff"/>
              </a:buClr>
              <a:buFont typeface="Arial"/>
              <a:buChar char="•"/>
            </a:pPr>
            <a:r>
              <a:rPr b="0" lang="fr-FR" sz="1800" spc="-1" strike="noStrike">
                <a:solidFill>
                  <a:schemeClr val="dk1"/>
                </a:solidFill>
                <a:latin typeface="Calibri"/>
              </a:rPr>
              <a:t>Cette application a été crée dans le but de faciliter et de centraliser toutes les déclarations qui ont été faites par les ambassadeurs digitaux dans les différents Centres d’Affaires participant au chalenge Digital &amp; Change de BCEF Entreprises. </a:t>
            </a:r>
            <a:endParaRPr b="0" lang="en-US" sz="18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800" spc="-1" strike="noStrike">
                <a:solidFill>
                  <a:schemeClr val="dk1"/>
                </a:solidFill>
                <a:latin typeface="Calibri"/>
              </a:rPr>
              <a:t>Précédemment la méthode de fonctionnement était que chaque ambassadeur digital envoyait par mail ou Forms une déclaration aux différents animateurs BCEFE dans le but qu’ils puissent attribuer des points au CAF en question pour évoluer dans le classement global du Challenge. </a:t>
            </a:r>
            <a:endParaRPr b="0" lang="en-US" sz="18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800" spc="-1" strike="noStrike">
                <a:solidFill>
                  <a:schemeClr val="dk1"/>
                </a:solidFill>
                <a:latin typeface="Calibri"/>
              </a:rPr>
              <a:t>Le principal problème rencontré est qu’il peut y avoir différents problèmes de traitement à cause de différentes raisons qui peuvent être un mail passé inaperçu, un problème lors de l’envoi ou de la réception du mail, ou encore, la complexité de faire un historique des déclarations pour s’assurer que chaque déclarations a bien été traitée.</a:t>
            </a:r>
            <a:endParaRPr b="0" lang="en-US" sz="18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800" spc="-1" strike="noStrike">
                <a:solidFill>
                  <a:schemeClr val="dk1"/>
                </a:solidFill>
                <a:latin typeface="Calibri"/>
              </a:rPr>
              <a:t>L’application destinée aux ambassadeurs digitaux a pour projet de centraliser chaque déclaration de n’importe quel CAF/Agence, avec une possibilité de consulter l’avancée des déclarations de son CAF/Agence, de modifier, et de pouvoir soumettre des nouvelles déclarations. </a:t>
            </a:r>
            <a:endParaRPr b="0" lang="en-US" sz="18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800" spc="-1" strike="noStrike">
                <a:solidFill>
                  <a:schemeClr val="dk1"/>
                </a:solidFill>
                <a:latin typeface="Calibri"/>
              </a:rPr>
              <a:t>Chaque déclaration est stockée et peut être consultée par l'animateur sur la liste sharepoint pour faciliter le calcul total des points alloués à chaque CAF/agence. Pour traiter les déclarations, les animateurs BCEFE disposent d'une application qui leur est réservée et qui contient l'historique de toutes les déclarations et l'état actuel de chaque déclarations.</a:t>
            </a:r>
            <a:endParaRPr b="0" lang="en-US" sz="1800" spc="-1" strike="noStrike">
              <a:solidFill>
                <a:schemeClr val="dk1"/>
              </a:solidFill>
              <a:latin typeface="Calibri"/>
            </a:endParaRPr>
          </a:p>
        </p:txBody>
      </p:sp>
      <p:sp>
        <p:nvSpPr>
          <p:cNvPr id="89" name="ZoneTexte 3"/>
          <p:cNvSpPr/>
          <p:nvPr/>
        </p:nvSpPr>
        <p:spPr>
          <a:xfrm>
            <a:off x="685800" y="332640"/>
            <a:ext cx="6302160" cy="54684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200" spc="-1" strike="noStrike">
                <a:solidFill>
                  <a:schemeClr val="dk1"/>
                </a:solidFill>
                <a:latin typeface="Calibri"/>
              </a:rPr>
              <a:t>I. Explication application pour les ambassadeurs digitaux :</a:t>
            </a:r>
            <a:endParaRPr b="0" lang="fr-FR" sz="1200" spc="-1" strike="noStrike">
              <a:solidFill>
                <a:srgbClr val="ffffff"/>
              </a:solidFill>
              <a:latin typeface="Arial"/>
            </a:endParaRPr>
          </a:p>
          <a:p>
            <a:pPr defTabSz="457200">
              <a:lnSpc>
                <a:spcPct val="100000"/>
              </a:lnSpc>
            </a:pPr>
            <a:endParaRPr b="0" lang="fr-FR" sz="1800" spc="-1" strike="noStrike">
              <a:solidFill>
                <a:srgbClr val="ffffff"/>
              </a:solidFill>
              <a:latin typeface="Arial"/>
            </a:endParaRPr>
          </a:p>
        </p:txBody>
      </p:sp>
    </p:spTree>
  </p:cSld>
  <p:transition spd="slow">
    <p:fade/>
  </p:transition>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pic>
        <p:nvPicPr>
          <p:cNvPr id="90" name="Picture 11" descr="">
            <a:extLst>
              <a:ext uri="{C183D7F6-B498-43B3-948B-1728B52AA6E4}">
                <adec:decorative xmlns:adec="http://schemas.microsoft.com/office/drawing/2017/decorative" val="1"/>
              </a:ext>
            </a:extLst>
          </p:cNvPr>
          <p:cNvPicPr/>
          <p:nvPr/>
        </p:nvPicPr>
        <p:blipFill>
          <a:blip r:embed="rId2"/>
          <a:stretch/>
        </p:blipFill>
        <p:spPr>
          <a:xfrm>
            <a:off x="0" y="0"/>
            <a:ext cx="12188520" cy="6855840"/>
          </a:xfrm>
          <a:prstGeom prst="rect">
            <a:avLst/>
          </a:prstGeom>
          <a:ln w="0">
            <a:noFill/>
          </a:ln>
        </p:spPr>
      </p:pic>
      <p:sp>
        <p:nvSpPr>
          <p:cNvPr id="91" name="PlaceHolder 1"/>
          <p:cNvSpPr>
            <a:spLocks noGrp="1"/>
          </p:cNvSpPr>
          <p:nvPr>
            <p:ph type="title"/>
          </p:nvPr>
        </p:nvSpPr>
        <p:spPr>
          <a:xfrm>
            <a:off x="721440" y="731880"/>
            <a:ext cx="6282000" cy="1549080"/>
          </a:xfrm>
          <a:prstGeom prst="rect">
            <a:avLst/>
          </a:prstGeom>
          <a:noFill/>
          <a:ln w="0">
            <a:noFill/>
          </a:ln>
        </p:spPr>
        <p:txBody>
          <a:bodyPr lIns="91440" rIns="91440" tIns="45720" bIns="45720" anchor="ctr">
            <a:normAutofit/>
          </a:bodyPr>
          <a:p>
            <a:pPr indent="0" algn="ctr" defTabSz="457200">
              <a:lnSpc>
                <a:spcPct val="100000"/>
              </a:lnSpc>
              <a:buNone/>
            </a:pPr>
            <a:r>
              <a:rPr b="0" lang="en-US" sz="3600" spc="-1" strike="noStrike" cap="all">
                <a:solidFill>
                  <a:srgbClr val="ffffff"/>
                </a:solidFill>
                <a:latin typeface="Calibri Light"/>
              </a:rPr>
              <a:t>2. Screen1</a:t>
            </a:r>
            <a:endParaRPr b="0" lang="en-US" sz="3600" spc="-1" strike="noStrike">
              <a:solidFill>
                <a:schemeClr val="dk1"/>
              </a:solidFill>
              <a:latin typeface="Calibri"/>
            </a:endParaRPr>
          </a:p>
        </p:txBody>
      </p:sp>
      <p:sp>
        <p:nvSpPr>
          <p:cNvPr id="92" name="PlaceHolder 2"/>
          <p:cNvSpPr>
            <a:spLocks noGrp="1"/>
          </p:cNvSpPr>
          <p:nvPr>
            <p:ph/>
          </p:nvPr>
        </p:nvSpPr>
        <p:spPr>
          <a:xfrm>
            <a:off x="685800" y="2142000"/>
            <a:ext cx="6282000" cy="3648600"/>
          </a:xfrm>
          <a:prstGeom prst="rect">
            <a:avLst/>
          </a:prstGeom>
          <a:noFill/>
          <a:ln w="0">
            <a:noFill/>
          </a:ln>
        </p:spPr>
        <p:txBody>
          <a:bodyPr lIns="91440" rIns="91440" tIns="45720" bIns="45720" anchor="ctr">
            <a:normAutofit/>
          </a:bodyPr>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Label1 : Correspond a l’espace présent dans la page avec le texte écrit.</a:t>
            </a:r>
            <a:endParaRPr b="0" lang="en-US" sz="1600" spc="-1" strike="noStrike">
              <a:solidFill>
                <a:schemeClr val="dk1"/>
              </a:solidFill>
              <a:latin typeface="Calibri"/>
            </a:endParaRPr>
          </a:p>
          <a:p>
            <a:pPr defTabSz="457200">
              <a:lnSpc>
                <a:spcPct val="100000"/>
              </a:lnSpc>
              <a:spcAft>
                <a:spcPts val="1001"/>
              </a:spcAft>
              <a:buClr>
                <a:srgbClr val="ffffff"/>
              </a:buClr>
              <a:buFont typeface="Arial"/>
              <a:buChar char="•"/>
            </a:pPr>
            <a:r>
              <a:rPr b="0" lang="fr-FR" sz="1600" spc="-1" strike="noStrike">
                <a:solidFill>
                  <a:schemeClr val="dk1"/>
                </a:solidFill>
                <a:latin typeface="Calibri"/>
              </a:rPr>
              <a:t>    </a:t>
            </a:r>
            <a:r>
              <a:rPr b="0" lang="fr-FR" sz="1600" spc="-1" strike="noStrike">
                <a:solidFill>
                  <a:schemeClr val="dk1"/>
                </a:solidFill>
                <a:latin typeface="Calibri"/>
              </a:rPr>
              <a:t>Button1 : Correspond au rectangle bleu avec le texte blanc “Entrer”</a:t>
            </a:r>
            <a:endParaRPr b="0" lang="en-US" sz="1600" spc="-1" strike="noStrike">
              <a:solidFill>
                <a:schemeClr val="dk1"/>
              </a:solidFill>
              <a:latin typeface="Calibri"/>
            </a:endParaRPr>
          </a:p>
          <a:p>
            <a:pPr indent="0" defTabSz="457200">
              <a:lnSpc>
                <a:spcPct val="100000"/>
              </a:lnSpc>
              <a:spcAft>
                <a:spcPts val="1001"/>
              </a:spcAft>
              <a:buNone/>
              <a:tabLst>
                <a:tab algn="l" pos="0"/>
              </a:tabLst>
            </a:pPr>
            <a:r>
              <a:rPr b="0" lang="fr-FR" sz="1600" spc="-1" strike="noStrike">
                <a:solidFill>
                  <a:schemeClr val="dk1"/>
                </a:solidFill>
                <a:latin typeface="Calibri"/>
              </a:rPr>
              <a:t>Le fait de cliquer sur le bouton permet de passer a la page suivante “BrowseScreen1” grâce a la fonction présente pour Screen1 </a:t>
            </a:r>
            <a:r>
              <a:rPr b="0" lang="en-US" sz="1600" spc="-1" strike="noStrike">
                <a:solidFill>
                  <a:schemeClr val="dk1"/>
                </a:solidFill>
                <a:latin typeface="Calibri"/>
              </a:rPr>
              <a:t>OnSelect ‘ Navigate(BrowseGallery1; ScreenTransition.None) ‘</a:t>
            </a:r>
            <a:endParaRPr b="0" lang="en-US" sz="1600" spc="-1" strike="noStrike">
              <a:solidFill>
                <a:schemeClr val="dk1"/>
              </a:solidFill>
              <a:latin typeface="Calibri"/>
            </a:endParaRPr>
          </a:p>
        </p:txBody>
      </p:sp>
      <p:sp>
        <p:nvSpPr>
          <p:cNvPr id="93" name="Espace réservé du contenu 6"/>
          <p:cNvSpPr/>
          <p:nvPr/>
        </p:nvSpPr>
        <p:spPr>
          <a:xfrm>
            <a:off x="7975800" y="990720"/>
            <a:ext cx="2675880" cy="4800240"/>
          </a:xfrm>
          <a:prstGeom prst="roundRect">
            <a:avLst>
              <a:gd name="adj" fmla="val 4380"/>
            </a:avLst>
          </a:prstGeom>
          <a:blipFill rotWithShape="0">
            <a:blip r:embed="rId3"/>
            <a:srcRect/>
            <a:stretch/>
          </a:blipFill>
          <a:ln cap="sq" w="50800">
            <a:solidFill>
              <a:srgbClr val="ffffff"/>
            </a:solidFill>
            <a:miter/>
          </a:ln>
          <a:effectLst>
            <a:outerShdw algn="tl" blurRad="254160" rotWithShape="0">
              <a:srgbClr val="000000">
                <a:alpha val="43000"/>
              </a:srgbClr>
            </a:outerShdw>
          </a:effectLst>
        </p:spPr>
        <p:style>
          <a:lnRef idx="0"/>
          <a:fillRef idx="0"/>
          <a:effectRef idx="0"/>
          <a:fontRef idx="minor"/>
        </p:style>
        <p:txBody>
          <a:bodyPr lIns="90000" rIns="90000" tIns="45000" bIns="45000" anchor="t">
            <a:noAutofit/>
          </a:bodyPr>
          <a:p>
            <a:endParaRPr b="0" lang="fr-FR" sz="1800" spc="-1" strike="noStrike">
              <a:solidFill>
                <a:srgbClr val="000000"/>
              </a:solidFill>
              <a:latin typeface="Arial"/>
            </a:endParaRPr>
          </a:p>
        </p:txBody>
      </p:sp>
      <p:cxnSp>
        <p:nvCxnSpPr>
          <p:cNvPr id="94" name="Connecteur droit avec flèche 3"/>
          <p:cNvCxnSpPr/>
          <p:nvPr/>
        </p:nvCxnSpPr>
        <p:spPr>
          <a:xfrm flipV="1">
            <a:off x="6783840" y="3012840"/>
            <a:ext cx="1384920" cy="348840"/>
          </a:xfrm>
          <a:prstGeom prst="straightConnector1">
            <a:avLst/>
          </a:prstGeom>
          <a:ln cap="rnd">
            <a:solidFill>
              <a:srgbClr val="90ba4c"/>
            </a:solidFill>
            <a:round/>
            <a:tailEnd len="med" type="triangle" w="med"/>
          </a:ln>
        </p:spPr>
      </p:cxnSp>
      <p:cxnSp>
        <p:nvCxnSpPr>
          <p:cNvPr id="95" name="Connecteur droit avec flèche 7"/>
          <p:cNvCxnSpPr/>
          <p:nvPr/>
        </p:nvCxnSpPr>
        <p:spPr>
          <a:xfrm>
            <a:off x="6496560" y="3735720"/>
            <a:ext cx="2247120" cy="488160"/>
          </a:xfrm>
          <a:prstGeom prst="straightConnector1">
            <a:avLst/>
          </a:prstGeom>
          <a:ln cap="rnd">
            <a:solidFill>
              <a:srgbClr val="90ba4c"/>
            </a:solidFill>
            <a:round/>
            <a:tailEnd len="med" type="triangle" w="med"/>
          </a:ln>
        </p:spPr>
      </p:cxnSp>
      <p:sp>
        <p:nvSpPr>
          <p:cNvPr id="96" name="ZoneTexte 8"/>
          <p:cNvSpPr/>
          <p:nvPr/>
        </p:nvSpPr>
        <p:spPr>
          <a:xfrm>
            <a:off x="685800" y="455040"/>
            <a:ext cx="635364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200" spc="-1" strike="noStrike">
                <a:solidFill>
                  <a:schemeClr val="dk1"/>
                </a:solidFill>
                <a:latin typeface="Calibri"/>
              </a:rPr>
              <a:t>I. Explication application pour les ambassadeurs digitaux :</a:t>
            </a:r>
            <a:endParaRPr b="0" lang="fr-FR" sz="1200" spc="-1" strike="noStrike">
              <a:solidFill>
                <a:srgbClr val="ffffff"/>
              </a:solidFill>
              <a:latin typeface="Arial"/>
            </a:endParaRPr>
          </a:p>
          <a:p>
            <a:pPr defTabSz="457200">
              <a:lnSpc>
                <a:spcPct val="100000"/>
              </a:lnSpc>
            </a:pPr>
            <a:endParaRPr b="0" lang="fr-FR" sz="1200" spc="-1" strike="noStrike">
              <a:solidFill>
                <a:srgbClr val="ffffff"/>
              </a:solidFill>
              <a:latin typeface="Arial"/>
            </a:endParaRPr>
          </a:p>
        </p:txBody>
      </p:sp>
    </p:spTree>
  </p:cSld>
  <p:transition spd="slow">
    <p:fade/>
  </p:transition>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pic>
        <p:nvPicPr>
          <p:cNvPr id="97" name="Picture 21" descr="">
            <a:extLst>
              <a:ext uri="{C183D7F6-B498-43B3-948B-1728B52AA6E4}">
                <adec:decorative xmlns:adec="http://schemas.microsoft.com/office/drawing/2017/decorative" val="1"/>
              </a:ext>
            </a:extLst>
          </p:cNvPr>
          <p:cNvPicPr/>
          <p:nvPr/>
        </p:nvPicPr>
        <p:blipFill>
          <a:blip r:embed="rId2"/>
          <a:stretch/>
        </p:blipFill>
        <p:spPr>
          <a:xfrm>
            <a:off x="0" y="0"/>
            <a:ext cx="12188520" cy="6855840"/>
          </a:xfrm>
          <a:prstGeom prst="rect">
            <a:avLst/>
          </a:prstGeom>
          <a:ln w="0">
            <a:noFill/>
          </a:ln>
        </p:spPr>
      </p:pic>
      <p:sp>
        <p:nvSpPr>
          <p:cNvPr id="98" name="PlaceHolder 1"/>
          <p:cNvSpPr>
            <a:spLocks noGrp="1"/>
          </p:cNvSpPr>
          <p:nvPr>
            <p:ph type="title"/>
          </p:nvPr>
        </p:nvSpPr>
        <p:spPr>
          <a:xfrm>
            <a:off x="694440" y="785160"/>
            <a:ext cx="6282000" cy="1455840"/>
          </a:xfrm>
          <a:prstGeom prst="rect">
            <a:avLst/>
          </a:prstGeom>
          <a:noFill/>
          <a:ln w="0">
            <a:noFill/>
          </a:ln>
        </p:spPr>
        <p:txBody>
          <a:bodyPr lIns="91440" rIns="91440" tIns="45720" bIns="45720" anchor="ctr">
            <a:normAutofit/>
          </a:bodyPr>
          <a:p>
            <a:pPr indent="0" algn="ctr" defTabSz="457200">
              <a:lnSpc>
                <a:spcPct val="100000"/>
              </a:lnSpc>
              <a:buNone/>
            </a:pPr>
            <a:r>
              <a:rPr b="0" lang="en-US" sz="3600" spc="-1" strike="noStrike" cap="all">
                <a:solidFill>
                  <a:schemeClr val="dk1"/>
                </a:solidFill>
                <a:latin typeface="Calibri Light"/>
              </a:rPr>
              <a:t>3. BrowseScreen1</a:t>
            </a:r>
            <a:endParaRPr b="0" lang="en-US" sz="3600" spc="-1" strike="noStrike">
              <a:solidFill>
                <a:schemeClr val="dk1"/>
              </a:solidFill>
              <a:latin typeface="Calibri"/>
            </a:endParaRPr>
          </a:p>
        </p:txBody>
      </p:sp>
      <p:sp>
        <p:nvSpPr>
          <p:cNvPr id="99" name="PlaceHolder 2"/>
          <p:cNvSpPr>
            <a:spLocks noGrp="1"/>
          </p:cNvSpPr>
          <p:nvPr>
            <p:ph/>
          </p:nvPr>
        </p:nvSpPr>
        <p:spPr>
          <a:xfrm>
            <a:off x="685800" y="2142000"/>
            <a:ext cx="6282000" cy="3648600"/>
          </a:xfrm>
          <a:prstGeom prst="rect">
            <a:avLst/>
          </a:prstGeom>
          <a:noFill/>
          <a:ln w="0">
            <a:noFill/>
          </a:ln>
        </p:spPr>
        <p:txBody>
          <a:bodyPr lIns="91440" rIns="91440" tIns="45720" bIns="45720" anchor="ctr">
            <a:normAutofit fontScale="86943"/>
          </a:bodyPr>
          <a:p>
            <a:pPr indent="0" defTabSz="457200">
              <a:lnSpc>
                <a:spcPct val="100000"/>
              </a:lnSpc>
              <a:spcAft>
                <a:spcPts val="1001"/>
              </a:spcAft>
              <a:buNone/>
            </a:pP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Rectangle11 correspond a la zone de délimitation d’information pour une seule déclaration.</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SearchIcon1 est l’icone de recherche.</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TextSearchBox1 correspond à l’espace prévue pour effectuer une recherche par rapport au titre de la déclaration</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IconNewItem1, IconSortUpDown1 et IconRefresh1 correspondent respectivement aux icones permettant l’ajout d’une nouvelle déclaration, permettant de trier par ordre chronologique ou antéchronologique, mais aussi, actualiser l’affichage.</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LblAppName1 est égal au nom de l’application.</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RectQuickActionBar1 correspond à la barre de couleur présente sur le côté gauche de la dernière déclaration cliquée.</a:t>
            </a:r>
            <a:endParaRPr b="0" lang="en-US" sz="1600" spc="-1" strike="noStrike">
              <a:solidFill>
                <a:schemeClr val="dk1"/>
              </a:solidFill>
              <a:latin typeface="Calibri"/>
            </a:endParaRPr>
          </a:p>
        </p:txBody>
      </p:sp>
      <p:sp>
        <p:nvSpPr>
          <p:cNvPr id="100" name="Espace réservé du contenu 9"/>
          <p:cNvSpPr/>
          <p:nvPr/>
        </p:nvSpPr>
        <p:spPr>
          <a:xfrm>
            <a:off x="7963560" y="990720"/>
            <a:ext cx="2700000" cy="4800240"/>
          </a:xfrm>
          <a:prstGeom prst="roundRect">
            <a:avLst>
              <a:gd name="adj" fmla="val 4380"/>
            </a:avLst>
          </a:prstGeom>
          <a:blipFill rotWithShape="0">
            <a:blip r:embed="rId3"/>
            <a:srcRect/>
            <a:stretch/>
          </a:blipFill>
          <a:ln cap="sq" w="50800">
            <a:solidFill>
              <a:srgbClr val="ffffff"/>
            </a:solidFill>
            <a:miter/>
          </a:ln>
          <a:effectLst>
            <a:outerShdw algn="tl" blurRad="254160" rotWithShape="0">
              <a:srgbClr val="000000">
                <a:alpha val="43000"/>
              </a:srgbClr>
            </a:outerShdw>
          </a:effectLst>
        </p:spPr>
        <p:style>
          <a:lnRef idx="0"/>
          <a:fillRef idx="0"/>
          <a:effectRef idx="0"/>
          <a:fontRef idx="minor"/>
        </p:style>
        <p:txBody>
          <a:bodyPr lIns="90000" rIns="90000" tIns="45000" bIns="45000" anchor="t">
            <a:noAutofit/>
          </a:bodyPr>
          <a:p>
            <a:endParaRPr b="0" lang="fr-FR" sz="1800" spc="-1" strike="noStrike">
              <a:solidFill>
                <a:srgbClr val="000000"/>
              </a:solidFill>
              <a:latin typeface="Arial"/>
            </a:endParaRPr>
          </a:p>
        </p:txBody>
      </p:sp>
      <p:cxnSp>
        <p:nvCxnSpPr>
          <p:cNvPr id="101" name="Connecteur droit 3"/>
          <p:cNvCxnSpPr/>
          <p:nvPr/>
        </p:nvCxnSpPr>
        <p:spPr>
          <a:xfrm>
            <a:off x="7963560" y="1724040"/>
            <a:ext cx="65880" cy="1324080"/>
          </a:xfrm>
          <a:prstGeom prst="straightConnector1">
            <a:avLst/>
          </a:prstGeom>
          <a:ln cap="rnd">
            <a:solidFill>
              <a:srgbClr val="000000"/>
            </a:solidFill>
            <a:round/>
          </a:ln>
        </p:spPr>
      </p:cxnSp>
      <p:cxnSp>
        <p:nvCxnSpPr>
          <p:cNvPr id="102" name="Connecteur droit 6"/>
          <p:cNvCxnSpPr/>
          <p:nvPr/>
        </p:nvCxnSpPr>
        <p:spPr>
          <a:xfrm>
            <a:off x="8029080" y="3047760"/>
            <a:ext cx="2543400" cy="360"/>
          </a:xfrm>
          <a:prstGeom prst="straightConnector1">
            <a:avLst/>
          </a:prstGeom>
          <a:ln cap="rnd">
            <a:solidFill>
              <a:srgbClr val="000000"/>
            </a:solidFill>
            <a:round/>
          </a:ln>
        </p:spPr>
      </p:cxnSp>
      <p:cxnSp>
        <p:nvCxnSpPr>
          <p:cNvPr id="103" name="Connecteur droit 8"/>
          <p:cNvCxnSpPr/>
          <p:nvPr/>
        </p:nvCxnSpPr>
        <p:spPr>
          <a:xfrm flipV="1">
            <a:off x="10589400" y="1724040"/>
            <a:ext cx="360" cy="1324080"/>
          </a:xfrm>
          <a:prstGeom prst="straightConnector1">
            <a:avLst/>
          </a:prstGeom>
          <a:ln cap="rnd">
            <a:solidFill>
              <a:srgbClr val="000000"/>
            </a:solidFill>
            <a:round/>
          </a:ln>
        </p:spPr>
      </p:cxnSp>
      <p:cxnSp>
        <p:nvCxnSpPr>
          <p:cNvPr id="104" name="Connecteur droit 11"/>
          <p:cNvCxnSpPr/>
          <p:nvPr/>
        </p:nvCxnSpPr>
        <p:spPr>
          <a:xfrm flipH="1">
            <a:off x="8029080" y="1724040"/>
            <a:ext cx="2543400" cy="360"/>
          </a:xfrm>
          <a:prstGeom prst="straightConnector1">
            <a:avLst/>
          </a:prstGeom>
          <a:ln cap="rnd">
            <a:solidFill>
              <a:srgbClr val="000000"/>
            </a:solidFill>
            <a:round/>
          </a:ln>
        </p:spPr>
      </p:cxnSp>
      <p:cxnSp>
        <p:nvCxnSpPr>
          <p:cNvPr id="105" name="Connecteur droit avec flèche 13"/>
          <p:cNvCxnSpPr/>
          <p:nvPr/>
        </p:nvCxnSpPr>
        <p:spPr>
          <a:xfrm>
            <a:off x="6766560" y="2664720"/>
            <a:ext cx="1262880" cy="252720"/>
          </a:xfrm>
          <a:prstGeom prst="straightConnector1">
            <a:avLst/>
          </a:prstGeom>
          <a:ln cap="rnd">
            <a:solidFill>
              <a:srgbClr val="90ba4c"/>
            </a:solidFill>
            <a:round/>
            <a:tailEnd len="med" type="triangle" w="med"/>
          </a:ln>
        </p:spPr>
      </p:cxnSp>
      <p:cxnSp>
        <p:nvCxnSpPr>
          <p:cNvPr id="106" name="Connecteur droit avec flèche 15"/>
          <p:cNvCxnSpPr/>
          <p:nvPr/>
        </p:nvCxnSpPr>
        <p:spPr>
          <a:xfrm flipV="1">
            <a:off x="3997080" y="1515240"/>
            <a:ext cx="4032360" cy="1698480"/>
          </a:xfrm>
          <a:prstGeom prst="straightConnector1">
            <a:avLst/>
          </a:prstGeom>
          <a:ln cap="rnd">
            <a:solidFill>
              <a:srgbClr val="90ba4c"/>
            </a:solidFill>
            <a:round/>
            <a:tailEnd len="med" type="triangle" w="med"/>
          </a:ln>
        </p:spPr>
      </p:cxnSp>
      <p:cxnSp>
        <p:nvCxnSpPr>
          <p:cNvPr id="107" name="Connecteur droit avec flèche 17"/>
          <p:cNvCxnSpPr/>
          <p:nvPr/>
        </p:nvCxnSpPr>
        <p:spPr>
          <a:xfrm flipV="1">
            <a:off x="6095880" y="1515240"/>
            <a:ext cx="2612880" cy="2055600"/>
          </a:xfrm>
          <a:prstGeom prst="straightConnector1">
            <a:avLst/>
          </a:prstGeom>
          <a:ln cap="rnd">
            <a:solidFill>
              <a:srgbClr val="90ba4c"/>
            </a:solidFill>
            <a:round/>
            <a:tailEnd len="med" type="triangle" w="med"/>
          </a:ln>
        </p:spPr>
      </p:cxnSp>
      <p:cxnSp>
        <p:nvCxnSpPr>
          <p:cNvPr id="108" name="Connecteur droit avec flèche 19"/>
          <p:cNvCxnSpPr/>
          <p:nvPr/>
        </p:nvCxnSpPr>
        <p:spPr>
          <a:xfrm flipV="1">
            <a:off x="6670440" y="1253880"/>
            <a:ext cx="2926440" cy="3057120"/>
          </a:xfrm>
          <a:prstGeom prst="straightConnector1">
            <a:avLst/>
          </a:prstGeom>
          <a:ln cap="rnd">
            <a:solidFill>
              <a:srgbClr val="90ba4c"/>
            </a:solidFill>
            <a:round/>
            <a:tailEnd len="med" type="triangle" w="med"/>
          </a:ln>
        </p:spPr>
      </p:cxnSp>
      <p:cxnSp>
        <p:nvCxnSpPr>
          <p:cNvPr id="109" name="Connecteur droit avec flèche 21"/>
          <p:cNvCxnSpPr/>
          <p:nvPr/>
        </p:nvCxnSpPr>
        <p:spPr>
          <a:xfrm flipV="1">
            <a:off x="6661800" y="1201680"/>
            <a:ext cx="3396960" cy="3109320"/>
          </a:xfrm>
          <a:prstGeom prst="straightConnector1">
            <a:avLst/>
          </a:prstGeom>
          <a:ln cap="rnd">
            <a:solidFill>
              <a:srgbClr val="90ba4c"/>
            </a:solidFill>
            <a:round/>
            <a:tailEnd len="med" type="triangle" w="med"/>
          </a:ln>
        </p:spPr>
      </p:cxnSp>
      <p:cxnSp>
        <p:nvCxnSpPr>
          <p:cNvPr id="110" name="Connecteur droit avec flèche 24"/>
          <p:cNvCxnSpPr/>
          <p:nvPr/>
        </p:nvCxnSpPr>
        <p:spPr>
          <a:xfrm flipV="1">
            <a:off x="6670440" y="1201680"/>
            <a:ext cx="3745080" cy="3109320"/>
          </a:xfrm>
          <a:prstGeom prst="straightConnector1">
            <a:avLst/>
          </a:prstGeom>
          <a:ln cap="rnd">
            <a:solidFill>
              <a:srgbClr val="90ba4c"/>
            </a:solidFill>
            <a:round/>
            <a:tailEnd len="med" type="triangle" w="med"/>
          </a:ln>
        </p:spPr>
      </p:cxnSp>
      <p:cxnSp>
        <p:nvCxnSpPr>
          <p:cNvPr id="111" name="Connecteur droit avec flèche 27"/>
          <p:cNvCxnSpPr/>
          <p:nvPr/>
        </p:nvCxnSpPr>
        <p:spPr>
          <a:xfrm flipV="1">
            <a:off x="4719960" y="1253880"/>
            <a:ext cx="3675240" cy="3805920"/>
          </a:xfrm>
          <a:prstGeom prst="straightConnector1">
            <a:avLst/>
          </a:prstGeom>
          <a:ln cap="rnd">
            <a:solidFill>
              <a:srgbClr val="90ba4c"/>
            </a:solidFill>
            <a:round/>
            <a:tailEnd len="med" type="triangle" w="med"/>
          </a:ln>
        </p:spPr>
      </p:cxnSp>
      <p:cxnSp>
        <p:nvCxnSpPr>
          <p:cNvPr id="112" name="Connecteur droit avec flèche 29"/>
          <p:cNvCxnSpPr/>
          <p:nvPr/>
        </p:nvCxnSpPr>
        <p:spPr>
          <a:xfrm flipV="1">
            <a:off x="6853320" y="4310640"/>
            <a:ext cx="1110600" cy="1032120"/>
          </a:xfrm>
          <a:prstGeom prst="straightConnector1">
            <a:avLst/>
          </a:prstGeom>
          <a:ln cap="rnd">
            <a:solidFill>
              <a:srgbClr val="90ba4c"/>
            </a:solidFill>
            <a:round/>
            <a:tailEnd len="med" type="triangle" w="med"/>
          </a:ln>
        </p:spPr>
      </p:cxnSp>
      <p:sp>
        <p:nvSpPr>
          <p:cNvPr id="113" name="ZoneTexte 30"/>
          <p:cNvSpPr/>
          <p:nvPr/>
        </p:nvSpPr>
        <p:spPr>
          <a:xfrm>
            <a:off x="685800" y="332640"/>
            <a:ext cx="4031640" cy="54684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200" spc="-1" strike="noStrike">
                <a:solidFill>
                  <a:schemeClr val="dk1"/>
                </a:solidFill>
                <a:latin typeface="Calibri"/>
              </a:rPr>
              <a:t>I. Explication application pour les ambassadeurs digitaux :</a:t>
            </a:r>
            <a:endParaRPr b="0" lang="fr-FR" sz="1200" spc="-1" strike="noStrike">
              <a:solidFill>
                <a:srgbClr val="ffffff"/>
              </a:solidFill>
              <a:latin typeface="Arial"/>
            </a:endParaRPr>
          </a:p>
          <a:p>
            <a:pPr defTabSz="457200">
              <a:lnSpc>
                <a:spcPct val="100000"/>
              </a:lnSpc>
            </a:pPr>
            <a:endParaRPr b="0" lang="fr-FR" sz="1800" spc="-1" strike="noStrike">
              <a:solidFill>
                <a:srgbClr val="ffffff"/>
              </a:solidFill>
              <a:latin typeface="Arial"/>
            </a:endParaRPr>
          </a:p>
        </p:txBody>
      </p:sp>
    </p:spTree>
  </p:cSld>
  <p:transition spd="slow">
    <p:fade/>
  </p:transition>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pic>
        <p:nvPicPr>
          <p:cNvPr id="114" name="Picture 21" descr="">
            <a:extLst>
              <a:ext uri="{C183D7F6-B498-43B3-948B-1728B52AA6E4}">
                <adec:decorative xmlns:adec="http://schemas.microsoft.com/office/drawing/2017/decorative" val="1"/>
              </a:ext>
            </a:extLst>
          </p:cNvPr>
          <p:cNvPicPr/>
          <p:nvPr/>
        </p:nvPicPr>
        <p:blipFill>
          <a:blip r:embed="rId2"/>
          <a:stretch/>
        </p:blipFill>
        <p:spPr>
          <a:xfrm>
            <a:off x="0" y="0"/>
            <a:ext cx="12188520" cy="6855840"/>
          </a:xfrm>
          <a:prstGeom prst="rect">
            <a:avLst/>
          </a:prstGeom>
          <a:ln w="0">
            <a:noFill/>
          </a:ln>
        </p:spPr>
      </p:pic>
      <p:sp>
        <p:nvSpPr>
          <p:cNvPr id="115" name="PlaceHolder 1"/>
          <p:cNvSpPr>
            <a:spLocks noGrp="1"/>
          </p:cNvSpPr>
          <p:nvPr>
            <p:ph type="title"/>
          </p:nvPr>
        </p:nvSpPr>
        <p:spPr>
          <a:xfrm>
            <a:off x="840600" y="685800"/>
            <a:ext cx="6282000" cy="1162440"/>
          </a:xfrm>
          <a:prstGeom prst="rect">
            <a:avLst/>
          </a:prstGeom>
          <a:noFill/>
          <a:ln w="0">
            <a:noFill/>
          </a:ln>
        </p:spPr>
        <p:txBody>
          <a:bodyPr lIns="91440" rIns="91440" tIns="45720" bIns="45720" anchor="ctr">
            <a:normAutofit/>
          </a:bodyPr>
          <a:p>
            <a:pPr indent="0" algn="ctr" defTabSz="457200">
              <a:lnSpc>
                <a:spcPct val="100000"/>
              </a:lnSpc>
              <a:buNone/>
            </a:pPr>
            <a:r>
              <a:rPr b="0" lang="fr-FR" sz="3600" spc="-1" strike="noStrike" cap="all">
                <a:solidFill>
                  <a:schemeClr val="dk1"/>
                </a:solidFill>
                <a:latin typeface="Calibri Light"/>
              </a:rPr>
              <a:t>4. BrowseGallery1</a:t>
            </a:r>
            <a:endParaRPr b="0" lang="en-US" sz="3600" spc="-1" strike="noStrike">
              <a:solidFill>
                <a:schemeClr val="dk1"/>
              </a:solidFill>
              <a:latin typeface="Calibri"/>
            </a:endParaRPr>
          </a:p>
        </p:txBody>
      </p:sp>
      <p:sp>
        <p:nvSpPr>
          <p:cNvPr id="116" name="PlaceHolder 2"/>
          <p:cNvSpPr>
            <a:spLocks noGrp="1"/>
          </p:cNvSpPr>
          <p:nvPr>
            <p:ph/>
          </p:nvPr>
        </p:nvSpPr>
        <p:spPr>
          <a:xfrm>
            <a:off x="685800" y="2142000"/>
            <a:ext cx="6282000" cy="3648600"/>
          </a:xfrm>
          <a:prstGeom prst="rect">
            <a:avLst/>
          </a:prstGeom>
          <a:noFill/>
          <a:ln w="0">
            <a:noFill/>
          </a:ln>
        </p:spPr>
        <p:txBody>
          <a:bodyPr lIns="91440" rIns="91440" tIns="45720" bIns="45720" anchor="ctr">
            <a:normAutofit fontScale="93198" lnSpcReduction="10000"/>
          </a:bodyPr>
          <a:p>
            <a:pPr indent="0" defTabSz="457200">
              <a:lnSpc>
                <a:spcPct val="100000"/>
              </a:lnSpc>
              <a:spcAft>
                <a:spcPts val="1001"/>
              </a:spcAft>
              <a:buNone/>
            </a:pP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La fonction Items a pour but d’afficher toutes les déclarations crées par le compte connecté à l’application, mais aussi, par son CAF/Agence. Pour cela, la fonction vérifie l’email de la personne connectée avec ceux présent dans la colonne ‘Ambassadeurs Digitaux’ mais aussi vérifier si la valeur présente dans la colonne ‘ Noms des CAF/Agences ’ est la même que dans la colonne ‘CAF/Agences’. L’affichage se fait dans ordre antéchronologique et en se basant sur la valeur de la colonne ‘ID’. Ce qui veut dire qu’au lancement de l’application la déclaration en tête de liste est la plus récente.</a:t>
            </a:r>
            <a:endParaRPr b="0" lang="en-US" sz="1600" spc="-1" strike="noStrike">
              <a:solidFill>
                <a:schemeClr val="dk1"/>
              </a:solidFill>
              <a:latin typeface="Calibri"/>
            </a:endParaRPr>
          </a:p>
          <a:p>
            <a:pPr indent="0" defTabSz="457200">
              <a:lnSpc>
                <a:spcPct val="100000"/>
              </a:lnSpc>
              <a:spcAft>
                <a:spcPts val="1001"/>
              </a:spcAft>
              <a:buNone/>
            </a:pP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La fonction OnSelect  permet de sélectionner une déclaration par son ID et lorsque l’on clique dans le rectangle de la déclaration on se retrouve dans sa page détaillée avec ces informations.</a:t>
            </a:r>
            <a:endParaRPr b="0" lang="en-US" sz="1600" spc="-1" strike="noStrike">
              <a:solidFill>
                <a:schemeClr val="dk1"/>
              </a:solidFill>
              <a:latin typeface="Calibri"/>
            </a:endParaRPr>
          </a:p>
        </p:txBody>
      </p:sp>
      <p:sp>
        <p:nvSpPr>
          <p:cNvPr id="117" name="Espace réservé du contenu 9"/>
          <p:cNvSpPr/>
          <p:nvPr/>
        </p:nvSpPr>
        <p:spPr>
          <a:xfrm>
            <a:off x="7963560" y="990720"/>
            <a:ext cx="2700000" cy="4800240"/>
          </a:xfrm>
          <a:prstGeom prst="roundRect">
            <a:avLst>
              <a:gd name="adj" fmla="val 4380"/>
            </a:avLst>
          </a:prstGeom>
          <a:blipFill rotWithShape="0">
            <a:blip r:embed="rId3"/>
            <a:srcRect/>
            <a:stretch/>
          </a:blipFill>
          <a:ln cap="sq" w="50800">
            <a:solidFill>
              <a:srgbClr val="ffffff"/>
            </a:solidFill>
            <a:miter/>
          </a:ln>
          <a:effectLst>
            <a:outerShdw algn="tl" blurRad="254160" rotWithShape="0">
              <a:srgbClr val="000000">
                <a:alpha val="43000"/>
              </a:srgbClr>
            </a:outerShdw>
          </a:effectLst>
        </p:spPr>
        <p:style>
          <a:lnRef idx="0"/>
          <a:fillRef idx="0"/>
          <a:effectRef idx="0"/>
          <a:fontRef idx="minor"/>
        </p:style>
        <p:txBody>
          <a:bodyPr lIns="90000" rIns="90000" tIns="45000" bIns="45000" anchor="t">
            <a:noAutofit/>
          </a:bodyPr>
          <a:p>
            <a:endParaRPr b="0" lang="fr-FR" sz="1800" spc="-1" strike="noStrike">
              <a:solidFill>
                <a:srgbClr val="000000"/>
              </a:solidFill>
              <a:latin typeface="Arial"/>
            </a:endParaRPr>
          </a:p>
        </p:txBody>
      </p:sp>
      <p:sp>
        <p:nvSpPr>
          <p:cNvPr id="118" name="ZoneTexte 2"/>
          <p:cNvSpPr/>
          <p:nvPr/>
        </p:nvSpPr>
        <p:spPr>
          <a:xfrm>
            <a:off x="685800" y="286560"/>
            <a:ext cx="3765240" cy="82116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200" spc="-1" strike="noStrike">
                <a:solidFill>
                  <a:schemeClr val="dk1"/>
                </a:solidFill>
                <a:latin typeface="Calibri"/>
              </a:rPr>
              <a:t>I. Explication application pour les ambassadeurs digitaux </a:t>
            </a:r>
            <a:r>
              <a:rPr b="0" lang="fr-FR" sz="1800" spc="-1" strike="noStrike">
                <a:solidFill>
                  <a:schemeClr val="dk1"/>
                </a:solidFill>
                <a:latin typeface="Calibri"/>
              </a:rPr>
              <a:t>:</a:t>
            </a:r>
            <a:endParaRPr b="0" lang="fr-FR" sz="1800" spc="-1" strike="noStrike">
              <a:solidFill>
                <a:srgbClr val="ffffff"/>
              </a:solidFill>
              <a:latin typeface="Arial"/>
            </a:endParaRPr>
          </a:p>
          <a:p>
            <a:pPr defTabSz="457200">
              <a:lnSpc>
                <a:spcPct val="100000"/>
              </a:lnSpc>
            </a:pPr>
            <a:endParaRPr b="0" lang="fr-FR" sz="1800" spc="-1" strike="noStrike">
              <a:solidFill>
                <a:srgbClr val="ffffff"/>
              </a:solidFill>
              <a:latin typeface="Arial"/>
            </a:endParaRPr>
          </a:p>
        </p:txBody>
      </p:sp>
      <p:sp>
        <p:nvSpPr>
          <p:cNvPr id="119" name="ZoneTexte 3"/>
          <p:cNvSpPr/>
          <p:nvPr/>
        </p:nvSpPr>
        <p:spPr>
          <a:xfrm>
            <a:off x="2007360" y="1618560"/>
            <a:ext cx="5098680" cy="30312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400" spc="-1" strike="noStrike">
                <a:solidFill>
                  <a:schemeClr val="dk1"/>
                </a:solidFill>
                <a:latin typeface="Calibri"/>
              </a:rPr>
              <a:t>Partie 1 : explication des principales fonctions de la page</a:t>
            </a:r>
            <a:endParaRPr b="0" lang="fr-FR" sz="1400" spc="-1" strike="noStrike">
              <a:solidFill>
                <a:srgbClr val="ffffff"/>
              </a:solidFill>
              <a:latin typeface="Arial"/>
            </a:endParaRPr>
          </a:p>
        </p:txBody>
      </p:sp>
    </p:spTree>
  </p:cSld>
  <p:transition spd="slow">
    <p:fade/>
  </p:transition>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pic>
        <p:nvPicPr>
          <p:cNvPr id="120" name="Picture 21" descr="">
            <a:extLst>
              <a:ext uri="{C183D7F6-B498-43B3-948B-1728B52AA6E4}">
                <adec:decorative xmlns:adec="http://schemas.microsoft.com/office/drawing/2017/decorative" val="1"/>
              </a:ext>
            </a:extLst>
          </p:cNvPr>
          <p:cNvPicPr/>
          <p:nvPr/>
        </p:nvPicPr>
        <p:blipFill>
          <a:blip r:embed="rId2"/>
          <a:stretch/>
        </p:blipFill>
        <p:spPr>
          <a:xfrm>
            <a:off x="0" y="0"/>
            <a:ext cx="12188520" cy="6855840"/>
          </a:xfrm>
          <a:prstGeom prst="rect">
            <a:avLst/>
          </a:prstGeom>
          <a:ln w="0">
            <a:noFill/>
          </a:ln>
        </p:spPr>
      </p:pic>
      <p:sp>
        <p:nvSpPr>
          <p:cNvPr id="121" name="PlaceHolder 1"/>
          <p:cNvSpPr>
            <a:spLocks noGrp="1"/>
          </p:cNvSpPr>
          <p:nvPr>
            <p:ph type="title"/>
          </p:nvPr>
        </p:nvSpPr>
        <p:spPr>
          <a:xfrm>
            <a:off x="685800" y="864000"/>
            <a:ext cx="6282000" cy="903960"/>
          </a:xfrm>
          <a:prstGeom prst="rect">
            <a:avLst/>
          </a:prstGeom>
          <a:noFill/>
          <a:ln w="0">
            <a:noFill/>
          </a:ln>
        </p:spPr>
        <p:txBody>
          <a:bodyPr lIns="91440" rIns="91440" tIns="45720" bIns="45720" anchor="ctr">
            <a:normAutofit/>
          </a:bodyPr>
          <a:p>
            <a:pPr indent="0" algn="ctr" defTabSz="457200">
              <a:lnSpc>
                <a:spcPct val="100000"/>
              </a:lnSpc>
              <a:buNone/>
            </a:pPr>
            <a:r>
              <a:rPr b="0" lang="fr-FR" sz="3600" spc="-1" strike="noStrike" cap="all">
                <a:solidFill>
                  <a:schemeClr val="dk1"/>
                </a:solidFill>
                <a:latin typeface="Calibri Light"/>
              </a:rPr>
              <a:t>4. BrowseGallery1</a:t>
            </a:r>
            <a:endParaRPr b="0" lang="en-US" sz="3600" spc="-1" strike="noStrike">
              <a:solidFill>
                <a:schemeClr val="dk1"/>
              </a:solidFill>
              <a:latin typeface="Calibri"/>
            </a:endParaRPr>
          </a:p>
        </p:txBody>
      </p:sp>
      <p:sp>
        <p:nvSpPr>
          <p:cNvPr id="122" name="PlaceHolder 2"/>
          <p:cNvSpPr>
            <a:spLocks noGrp="1"/>
          </p:cNvSpPr>
          <p:nvPr>
            <p:ph/>
          </p:nvPr>
        </p:nvSpPr>
        <p:spPr>
          <a:xfrm>
            <a:off x="685800" y="2142000"/>
            <a:ext cx="6282000" cy="4105800"/>
          </a:xfrm>
          <a:prstGeom prst="rect">
            <a:avLst/>
          </a:prstGeom>
          <a:noFill/>
          <a:ln w="0">
            <a:noFill/>
          </a:ln>
        </p:spPr>
        <p:txBody>
          <a:bodyPr lIns="91440" rIns="91440" tIns="45720" bIns="45720" anchor="ctr">
            <a:normAutofit/>
          </a:bodyPr>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Separator1 correspond à la barre séparatrice présente entre deux déclarations. Elle peut être modifié en taille, épaisseur, couleur,…</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Body1_1 est égal à la zone de texte définit pour l’état de la déclaration.</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Title2_1 est égal à la zone de texte définissant la période durant laquelle l’animation a été faite.</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Rectangle1 cf voir  Rectangle11 diapo 3</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NextArrow1 est égal à la flèche présente au milieu côté droit de chaque déclaration.</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Body1 est égal à la zone de texte définissant le Nom du CAF/Agence.</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Subtitle2 est égal à la zone de texte définissant l’ambassadeur digital qui a soumit la déclaration.</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Title2 est égal à la zone de texte définissant le Titre de la déclaration.</a:t>
            </a:r>
            <a:endParaRPr b="0" lang="en-US" sz="1600" spc="-1" strike="noStrike">
              <a:solidFill>
                <a:schemeClr val="dk1"/>
              </a:solidFill>
              <a:latin typeface="Calibri"/>
            </a:endParaRPr>
          </a:p>
          <a:p>
            <a:pPr indent="0" defTabSz="457200">
              <a:lnSpc>
                <a:spcPct val="100000"/>
              </a:lnSpc>
              <a:spcAft>
                <a:spcPts val="1001"/>
              </a:spcAft>
              <a:buNone/>
            </a:pPr>
            <a:endParaRPr b="0" lang="en-US" sz="1600" spc="-1" strike="noStrike">
              <a:solidFill>
                <a:schemeClr val="dk1"/>
              </a:solidFill>
              <a:latin typeface="Calibri"/>
            </a:endParaRPr>
          </a:p>
        </p:txBody>
      </p:sp>
      <p:sp>
        <p:nvSpPr>
          <p:cNvPr id="123" name="Espace réservé du contenu 9"/>
          <p:cNvSpPr/>
          <p:nvPr/>
        </p:nvSpPr>
        <p:spPr>
          <a:xfrm>
            <a:off x="7950960" y="981720"/>
            <a:ext cx="2700000" cy="5043960"/>
          </a:xfrm>
          <a:prstGeom prst="roundRect">
            <a:avLst>
              <a:gd name="adj" fmla="val 4380"/>
            </a:avLst>
          </a:prstGeom>
          <a:blipFill rotWithShape="0">
            <a:blip r:embed="rId3"/>
            <a:srcRect/>
            <a:stretch/>
          </a:blipFill>
          <a:ln cap="sq" w="50800">
            <a:solidFill>
              <a:srgbClr val="ffffff"/>
            </a:solidFill>
            <a:miter/>
          </a:ln>
          <a:effectLst>
            <a:outerShdw algn="tl" blurRad="254160" rotWithShape="0">
              <a:srgbClr val="000000">
                <a:alpha val="43000"/>
              </a:srgbClr>
            </a:outerShdw>
          </a:effectLst>
        </p:spPr>
        <p:style>
          <a:lnRef idx="0"/>
          <a:fillRef idx="0"/>
          <a:effectRef idx="0"/>
          <a:fontRef idx="minor"/>
        </p:style>
        <p:txBody>
          <a:bodyPr lIns="90000" rIns="90000" tIns="45000" bIns="45000" anchor="t">
            <a:noAutofit/>
          </a:bodyPr>
          <a:p>
            <a:endParaRPr b="0" lang="fr-FR" sz="1800" spc="-1" strike="noStrike">
              <a:solidFill>
                <a:srgbClr val="000000"/>
              </a:solidFill>
              <a:latin typeface="Arial"/>
            </a:endParaRPr>
          </a:p>
        </p:txBody>
      </p:sp>
      <p:cxnSp>
        <p:nvCxnSpPr>
          <p:cNvPr id="124" name="Connecteur droit avec flèche 3"/>
          <p:cNvCxnSpPr/>
          <p:nvPr/>
        </p:nvCxnSpPr>
        <p:spPr>
          <a:xfrm>
            <a:off x="6287400" y="2481840"/>
            <a:ext cx="1811880" cy="801360"/>
          </a:xfrm>
          <a:prstGeom prst="straightConnector1">
            <a:avLst/>
          </a:prstGeom>
          <a:ln cap="rnd">
            <a:solidFill>
              <a:srgbClr val="90ba4c"/>
            </a:solidFill>
            <a:round/>
            <a:tailEnd len="med" type="triangle" w="med"/>
          </a:ln>
        </p:spPr>
      </p:cxnSp>
      <p:cxnSp>
        <p:nvCxnSpPr>
          <p:cNvPr id="125" name="Connecteur droit avec flèche 6"/>
          <p:cNvCxnSpPr/>
          <p:nvPr/>
        </p:nvCxnSpPr>
        <p:spPr>
          <a:xfrm flipV="1">
            <a:off x="5956560" y="1994040"/>
            <a:ext cx="3631680" cy="871200"/>
          </a:xfrm>
          <a:prstGeom prst="straightConnector1">
            <a:avLst/>
          </a:prstGeom>
          <a:ln cap="rnd">
            <a:solidFill>
              <a:srgbClr val="90ba4c"/>
            </a:solidFill>
            <a:round/>
            <a:tailEnd len="med" type="triangle" w="med"/>
          </a:ln>
        </p:spPr>
      </p:cxnSp>
      <p:cxnSp>
        <p:nvCxnSpPr>
          <p:cNvPr id="126" name="Connecteur droit avec flèche 10"/>
          <p:cNvCxnSpPr/>
          <p:nvPr/>
        </p:nvCxnSpPr>
        <p:spPr>
          <a:xfrm flipV="1">
            <a:off x="6287400" y="2795400"/>
            <a:ext cx="3327120" cy="633960"/>
          </a:xfrm>
          <a:prstGeom prst="straightConnector1">
            <a:avLst/>
          </a:prstGeom>
          <a:ln cap="rnd">
            <a:solidFill>
              <a:srgbClr val="90ba4c"/>
            </a:solidFill>
            <a:round/>
            <a:tailEnd len="med" type="triangle" w="med"/>
          </a:ln>
        </p:spPr>
      </p:cxnSp>
      <p:cxnSp>
        <p:nvCxnSpPr>
          <p:cNvPr id="127" name="Connecteur droit 12"/>
          <p:cNvCxnSpPr/>
          <p:nvPr/>
        </p:nvCxnSpPr>
        <p:spPr>
          <a:xfrm>
            <a:off x="7950600" y="1654560"/>
            <a:ext cx="360" cy="1550520"/>
          </a:xfrm>
          <a:prstGeom prst="straightConnector1">
            <a:avLst/>
          </a:prstGeom>
          <a:ln cap="rnd">
            <a:solidFill>
              <a:srgbClr val="000000"/>
            </a:solidFill>
            <a:round/>
          </a:ln>
        </p:spPr>
      </p:cxnSp>
      <p:cxnSp>
        <p:nvCxnSpPr>
          <p:cNvPr id="128" name="Connecteur droit 14"/>
          <p:cNvCxnSpPr/>
          <p:nvPr/>
        </p:nvCxnSpPr>
        <p:spPr>
          <a:xfrm>
            <a:off x="7950600" y="1663200"/>
            <a:ext cx="2700720" cy="360"/>
          </a:xfrm>
          <a:prstGeom prst="straightConnector1">
            <a:avLst/>
          </a:prstGeom>
          <a:ln cap="rnd">
            <a:solidFill>
              <a:srgbClr val="000000"/>
            </a:solidFill>
            <a:round/>
          </a:ln>
        </p:spPr>
      </p:cxnSp>
      <p:cxnSp>
        <p:nvCxnSpPr>
          <p:cNvPr id="129" name="Connecteur droit 16"/>
          <p:cNvCxnSpPr/>
          <p:nvPr/>
        </p:nvCxnSpPr>
        <p:spPr>
          <a:xfrm>
            <a:off x="10650960" y="1654560"/>
            <a:ext cx="360" cy="1628640"/>
          </a:xfrm>
          <a:prstGeom prst="straightConnector1">
            <a:avLst/>
          </a:prstGeom>
          <a:ln cap="rnd">
            <a:solidFill>
              <a:srgbClr val="000000"/>
            </a:solidFill>
            <a:round/>
          </a:ln>
        </p:spPr>
      </p:cxnSp>
      <p:cxnSp>
        <p:nvCxnSpPr>
          <p:cNvPr id="130" name="Connecteur droit 20"/>
          <p:cNvCxnSpPr/>
          <p:nvPr/>
        </p:nvCxnSpPr>
        <p:spPr>
          <a:xfrm flipH="1">
            <a:off x="7950600" y="3112200"/>
            <a:ext cx="2700720" cy="360"/>
          </a:xfrm>
          <a:prstGeom prst="straightConnector1">
            <a:avLst/>
          </a:prstGeom>
          <a:ln cap="rnd">
            <a:solidFill>
              <a:srgbClr val="000000"/>
            </a:solidFill>
            <a:round/>
          </a:ln>
        </p:spPr>
      </p:cxnSp>
      <p:cxnSp>
        <p:nvCxnSpPr>
          <p:cNvPr id="131" name="Connecteur droit avec flèche 22"/>
          <p:cNvCxnSpPr/>
          <p:nvPr/>
        </p:nvCxnSpPr>
        <p:spPr>
          <a:xfrm flipV="1">
            <a:off x="4545720" y="3112200"/>
            <a:ext cx="3936600" cy="885240"/>
          </a:xfrm>
          <a:prstGeom prst="straightConnector1">
            <a:avLst/>
          </a:prstGeom>
          <a:ln cap="rnd">
            <a:solidFill>
              <a:srgbClr val="90ba4c"/>
            </a:solidFill>
            <a:round/>
            <a:tailEnd len="med" type="triangle" w="med"/>
          </a:ln>
        </p:spPr>
      </p:cxnSp>
      <p:cxnSp>
        <p:nvCxnSpPr>
          <p:cNvPr id="132" name="Connecteur droit avec flèche 25"/>
          <p:cNvCxnSpPr/>
          <p:nvPr/>
        </p:nvCxnSpPr>
        <p:spPr>
          <a:xfrm flipV="1">
            <a:off x="6413040" y="2495520"/>
            <a:ext cx="4054680" cy="1802160"/>
          </a:xfrm>
          <a:prstGeom prst="straightConnector1">
            <a:avLst/>
          </a:prstGeom>
          <a:ln cap="rnd">
            <a:solidFill>
              <a:srgbClr val="90ba4c"/>
            </a:solidFill>
            <a:round/>
            <a:tailEnd len="med" type="triangle" w="med"/>
          </a:ln>
        </p:spPr>
      </p:cxnSp>
      <p:cxnSp>
        <p:nvCxnSpPr>
          <p:cNvPr id="133" name="Connecteur droit avec flèche 27"/>
          <p:cNvCxnSpPr/>
          <p:nvPr/>
        </p:nvCxnSpPr>
        <p:spPr>
          <a:xfrm flipV="1">
            <a:off x="6661800" y="4423680"/>
            <a:ext cx="1376280" cy="531720"/>
          </a:xfrm>
          <a:prstGeom prst="straightConnector1">
            <a:avLst/>
          </a:prstGeom>
          <a:ln cap="rnd">
            <a:solidFill>
              <a:srgbClr val="90ba4c"/>
            </a:solidFill>
            <a:round/>
            <a:tailEnd len="med" type="triangle" w="med"/>
          </a:ln>
        </p:spPr>
      </p:cxnSp>
      <p:cxnSp>
        <p:nvCxnSpPr>
          <p:cNvPr id="134" name="Connecteur droit avec flèche 29"/>
          <p:cNvCxnSpPr/>
          <p:nvPr/>
        </p:nvCxnSpPr>
        <p:spPr>
          <a:xfrm flipV="1">
            <a:off x="6644520" y="3992760"/>
            <a:ext cx="1384920" cy="1275120"/>
          </a:xfrm>
          <a:prstGeom prst="straightConnector1">
            <a:avLst/>
          </a:prstGeom>
          <a:ln cap="rnd">
            <a:solidFill>
              <a:srgbClr val="90ba4c"/>
            </a:solidFill>
            <a:round/>
            <a:tailEnd len="med" type="triangle" w="med"/>
          </a:ln>
        </p:spPr>
      </p:cxnSp>
      <p:cxnSp>
        <p:nvCxnSpPr>
          <p:cNvPr id="135" name="Connecteur droit avec flèche 31"/>
          <p:cNvCxnSpPr/>
          <p:nvPr/>
        </p:nvCxnSpPr>
        <p:spPr>
          <a:xfrm flipV="1">
            <a:off x="6661800" y="5203080"/>
            <a:ext cx="1376280" cy="600840"/>
          </a:xfrm>
          <a:prstGeom prst="straightConnector1">
            <a:avLst/>
          </a:prstGeom>
          <a:ln cap="rnd">
            <a:solidFill>
              <a:srgbClr val="90ba4c"/>
            </a:solidFill>
            <a:round/>
            <a:tailEnd len="med" type="triangle" w="med"/>
          </a:ln>
        </p:spPr>
      </p:cxnSp>
      <p:sp>
        <p:nvSpPr>
          <p:cNvPr id="136" name="ZoneTexte 32"/>
          <p:cNvSpPr/>
          <p:nvPr/>
        </p:nvSpPr>
        <p:spPr>
          <a:xfrm>
            <a:off x="685800" y="356400"/>
            <a:ext cx="3849120" cy="63828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200" spc="-1" strike="noStrike">
                <a:solidFill>
                  <a:srgbClr val="ffffff"/>
                </a:solidFill>
                <a:latin typeface="Calibri"/>
              </a:rPr>
              <a:t>I. Explication application pour les ambassadeurs digitaux </a:t>
            </a:r>
            <a:r>
              <a:rPr b="0" lang="fr-FR" sz="1800" spc="-1" strike="noStrike">
                <a:solidFill>
                  <a:srgbClr val="ffffff"/>
                </a:solidFill>
                <a:latin typeface="Calibri"/>
              </a:rPr>
              <a:t>:</a:t>
            </a:r>
            <a:endParaRPr b="0" lang="fr-FR" sz="1800" spc="-1" strike="noStrike">
              <a:solidFill>
                <a:srgbClr val="ffffff"/>
              </a:solidFill>
              <a:latin typeface="Arial"/>
            </a:endParaRPr>
          </a:p>
          <a:p>
            <a:pPr defTabSz="457200">
              <a:lnSpc>
                <a:spcPct val="100000"/>
              </a:lnSpc>
            </a:pPr>
            <a:endParaRPr b="0" lang="fr-FR" sz="1800" spc="-1" strike="noStrike">
              <a:solidFill>
                <a:srgbClr val="ffffff"/>
              </a:solidFill>
              <a:latin typeface="Arial"/>
            </a:endParaRPr>
          </a:p>
        </p:txBody>
      </p:sp>
      <p:sp>
        <p:nvSpPr>
          <p:cNvPr id="137" name="ZoneTexte 33"/>
          <p:cNvSpPr/>
          <p:nvPr/>
        </p:nvSpPr>
        <p:spPr>
          <a:xfrm>
            <a:off x="1805040" y="1544760"/>
            <a:ext cx="5460120" cy="30312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400" spc="-1" strike="noStrike">
                <a:solidFill>
                  <a:schemeClr val="dk1"/>
                </a:solidFill>
                <a:latin typeface="Calibri"/>
              </a:rPr>
              <a:t>Partie 2 : explication de l’affichage</a:t>
            </a:r>
            <a:endParaRPr b="0" lang="fr-FR" sz="1400" spc="-1" strike="noStrike">
              <a:solidFill>
                <a:srgbClr val="ffffff"/>
              </a:solidFill>
              <a:latin typeface="Arial"/>
            </a:endParaRPr>
          </a:p>
        </p:txBody>
      </p:sp>
    </p:spTree>
  </p:cSld>
  <p:transition spd="slow">
    <p:fade/>
  </p:transition>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pic>
        <p:nvPicPr>
          <p:cNvPr id="138" name="Picture 21" descr="">
            <a:extLst>
              <a:ext uri="{C183D7F6-B498-43B3-948B-1728B52AA6E4}">
                <adec:decorative xmlns:adec="http://schemas.microsoft.com/office/drawing/2017/decorative" val="1"/>
              </a:ext>
            </a:extLst>
          </p:cNvPr>
          <p:cNvPicPr/>
          <p:nvPr/>
        </p:nvPicPr>
        <p:blipFill>
          <a:blip r:embed="rId2"/>
          <a:stretch/>
        </p:blipFill>
        <p:spPr>
          <a:xfrm>
            <a:off x="0" y="0"/>
            <a:ext cx="12188520" cy="6855840"/>
          </a:xfrm>
          <a:prstGeom prst="rect">
            <a:avLst/>
          </a:prstGeom>
          <a:ln w="0">
            <a:noFill/>
          </a:ln>
        </p:spPr>
      </p:pic>
      <p:sp>
        <p:nvSpPr>
          <p:cNvPr id="139" name="PlaceHolder 1"/>
          <p:cNvSpPr>
            <a:spLocks noGrp="1"/>
          </p:cNvSpPr>
          <p:nvPr>
            <p:ph type="title"/>
          </p:nvPr>
        </p:nvSpPr>
        <p:spPr>
          <a:xfrm>
            <a:off x="685800" y="1317240"/>
            <a:ext cx="6282000" cy="1024920"/>
          </a:xfrm>
          <a:prstGeom prst="rect">
            <a:avLst/>
          </a:prstGeom>
          <a:noFill/>
          <a:ln w="0">
            <a:noFill/>
          </a:ln>
        </p:spPr>
        <p:txBody>
          <a:bodyPr lIns="91440" rIns="91440" tIns="45720" bIns="45720" anchor="ctr">
            <a:normAutofit/>
          </a:bodyPr>
          <a:p>
            <a:pPr indent="0" algn="ctr" defTabSz="457200">
              <a:lnSpc>
                <a:spcPct val="100000"/>
              </a:lnSpc>
              <a:buNone/>
            </a:pPr>
            <a:r>
              <a:rPr b="0" lang="fr-FR" sz="3600" spc="-1" strike="noStrike" cap="all">
                <a:solidFill>
                  <a:schemeClr val="dk1"/>
                </a:solidFill>
                <a:latin typeface="Calibri Light"/>
              </a:rPr>
              <a:t>5. Detailform1</a:t>
            </a:r>
            <a:endParaRPr b="0" lang="en-US" sz="3600" spc="-1" strike="noStrike">
              <a:solidFill>
                <a:schemeClr val="dk1"/>
              </a:solidFill>
              <a:latin typeface="Calibri"/>
            </a:endParaRPr>
          </a:p>
        </p:txBody>
      </p:sp>
      <p:sp>
        <p:nvSpPr>
          <p:cNvPr id="140" name="PlaceHolder 2"/>
          <p:cNvSpPr>
            <a:spLocks noGrp="1"/>
          </p:cNvSpPr>
          <p:nvPr>
            <p:ph/>
          </p:nvPr>
        </p:nvSpPr>
        <p:spPr>
          <a:xfrm>
            <a:off x="685800" y="2142000"/>
            <a:ext cx="6282000" cy="4105800"/>
          </a:xfrm>
          <a:prstGeom prst="rect">
            <a:avLst/>
          </a:prstGeom>
          <a:noFill/>
          <a:ln w="0">
            <a:noFill/>
          </a:ln>
        </p:spPr>
        <p:txBody>
          <a:bodyPr lIns="91440" rIns="91440" tIns="45720" bIns="45720" anchor="ctr">
            <a:normAutofit/>
          </a:bodyPr>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La fonction Item permet de rechercher et d’afficher les valeurs présentes dans la liste Ticket_Animation_Challenge_DC seulement si la variable ID est égal au SelectedItemID.</a:t>
            </a:r>
            <a:endParaRPr b="0" lang="en-US" sz="1600" spc="-1" strike="noStrike">
              <a:solidFill>
                <a:schemeClr val="dk1"/>
              </a:solidFill>
              <a:latin typeface="Calibri"/>
            </a:endParaRPr>
          </a:p>
          <a:p>
            <a:pPr marL="285840" indent="-285840" defTabSz="457200">
              <a:lnSpc>
                <a:spcPct val="100000"/>
              </a:lnSpc>
              <a:spcAft>
                <a:spcPts val="1001"/>
              </a:spcAft>
              <a:buClr>
                <a:srgbClr val="ffffff"/>
              </a:buClr>
              <a:buFont typeface="Arial"/>
              <a:buChar char="•"/>
            </a:pPr>
            <a:r>
              <a:rPr b="0" lang="fr-FR" sz="1600" spc="-1" strike="noStrike">
                <a:solidFill>
                  <a:schemeClr val="dk1"/>
                </a:solidFill>
                <a:latin typeface="Calibri"/>
              </a:rPr>
              <a:t>La fonction DataSource permet de définir la source de données qui est Ticket_Animation_Challenge_DC.</a:t>
            </a:r>
            <a:endParaRPr b="0" lang="en-US" sz="1600" spc="-1" strike="noStrike">
              <a:solidFill>
                <a:schemeClr val="dk1"/>
              </a:solidFill>
              <a:latin typeface="Calibri"/>
            </a:endParaRPr>
          </a:p>
        </p:txBody>
      </p:sp>
      <p:sp>
        <p:nvSpPr>
          <p:cNvPr id="141" name="Espace réservé du contenu 9"/>
          <p:cNvSpPr/>
          <p:nvPr/>
        </p:nvSpPr>
        <p:spPr>
          <a:xfrm>
            <a:off x="7963560" y="990720"/>
            <a:ext cx="2700000" cy="5043960"/>
          </a:xfrm>
          <a:prstGeom prst="roundRect">
            <a:avLst>
              <a:gd name="adj" fmla="val 4380"/>
            </a:avLst>
          </a:prstGeom>
          <a:blipFill rotWithShape="0">
            <a:blip r:embed="rId3"/>
            <a:srcRect/>
            <a:stretch/>
          </a:blipFill>
          <a:ln cap="sq" w="50800">
            <a:solidFill>
              <a:srgbClr val="ffffff"/>
            </a:solidFill>
            <a:miter/>
          </a:ln>
          <a:effectLst>
            <a:outerShdw algn="tl" blurRad="254160" rotWithShape="0">
              <a:srgbClr val="000000">
                <a:alpha val="43000"/>
              </a:srgbClr>
            </a:outerShdw>
          </a:effectLst>
        </p:spPr>
        <p:style>
          <a:lnRef idx="0"/>
          <a:fillRef idx="0"/>
          <a:effectRef idx="0"/>
          <a:fontRef idx="minor"/>
        </p:style>
        <p:txBody>
          <a:bodyPr lIns="90000" rIns="90000" tIns="45000" bIns="45000" anchor="t">
            <a:noAutofit/>
          </a:bodyPr>
          <a:p>
            <a:endParaRPr b="0" lang="fr-FR" sz="1800" spc="-1" strike="noStrike">
              <a:solidFill>
                <a:srgbClr val="000000"/>
              </a:solidFill>
              <a:latin typeface="Arial"/>
            </a:endParaRPr>
          </a:p>
        </p:txBody>
      </p:sp>
      <p:pic>
        <p:nvPicPr>
          <p:cNvPr id="142" name="Image 8" descr=""/>
          <p:cNvPicPr/>
          <p:nvPr/>
        </p:nvPicPr>
        <p:blipFill>
          <a:blip r:embed="rId4"/>
          <a:stretch/>
        </p:blipFill>
        <p:spPr>
          <a:xfrm>
            <a:off x="7887960" y="896400"/>
            <a:ext cx="2775600" cy="5232240"/>
          </a:xfrm>
          <a:prstGeom prst="rect">
            <a:avLst/>
          </a:prstGeom>
          <a:ln w="0">
            <a:noFill/>
          </a:ln>
        </p:spPr>
      </p:pic>
      <p:sp>
        <p:nvSpPr>
          <p:cNvPr id="143" name="ZoneTexte 2"/>
          <p:cNvSpPr/>
          <p:nvPr/>
        </p:nvSpPr>
        <p:spPr>
          <a:xfrm>
            <a:off x="685800" y="559800"/>
            <a:ext cx="381420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200" spc="-1" strike="noStrike">
                <a:solidFill>
                  <a:srgbClr val="ffffff"/>
                </a:solidFill>
                <a:latin typeface="Calibri"/>
              </a:rPr>
              <a:t>I. Explication application pour les ambassadeurs digitaux :</a:t>
            </a:r>
            <a:endParaRPr b="0" lang="fr-FR" sz="1200" spc="-1" strike="noStrike">
              <a:solidFill>
                <a:srgbClr val="ffffff"/>
              </a:solidFill>
              <a:latin typeface="Arial"/>
            </a:endParaRPr>
          </a:p>
          <a:p>
            <a:pPr defTabSz="457200">
              <a:lnSpc>
                <a:spcPct val="100000"/>
              </a:lnSpc>
            </a:pPr>
            <a:endParaRPr b="0" lang="fr-FR" sz="1200" spc="-1" strike="noStrike">
              <a:solidFill>
                <a:srgbClr val="ffffff"/>
              </a:solidFill>
              <a:latin typeface="Arial"/>
            </a:endParaRPr>
          </a:p>
        </p:txBody>
      </p:sp>
      <p:sp>
        <p:nvSpPr>
          <p:cNvPr id="144" name="ZoneTexte 3"/>
          <p:cNvSpPr/>
          <p:nvPr/>
        </p:nvSpPr>
        <p:spPr>
          <a:xfrm>
            <a:off x="1883520" y="2338560"/>
            <a:ext cx="4027680" cy="30312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fr-FR" sz="1400" spc="-1" strike="noStrike" cap="all">
                <a:solidFill>
                  <a:srgbClr val="ffffff"/>
                </a:solidFill>
                <a:latin typeface="Calibri Light"/>
              </a:rPr>
              <a:t>Partie 1 : explication des principales fonctions</a:t>
            </a:r>
            <a:endParaRPr b="0" lang="fr-FR" sz="1400" spc="-1" strike="noStrike">
              <a:solidFill>
                <a:srgbClr val="ffffff"/>
              </a:solidFill>
              <a:latin typeface="Arial"/>
            </a:endParaRPr>
          </a:p>
        </p:txBody>
      </p:sp>
    </p:spTree>
  </p:cSld>
  <p:transition spd="slow">
    <p:fade/>
  </p:transition>
</p:sld>
</file>

<file path=ppt/theme/_rels/theme1.xml.rels><?xml version="1.0" encoding="UTF-8"?>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xmlns:r="http://schemas.openxmlformats.org/officeDocument/2006/relationships" name="Céleste">
  <a:themeElements>
    <a:clrScheme name="Celestial">
      <a:dk1>
        <a:srgbClr val="000000"/>
      </a:dk1>
      <a:lt1>
        <a:srgbClr val="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70000"/>
                <a:lumMod val="110000"/>
              </a:schemeClr>
            </a:gs>
            <a:gs pos="100000">
              <a:schemeClr val="phClr">
                <a:tint val="82000"/>
              </a:schemeClr>
            </a:gs>
          </a:gsLst>
          <a:lin ang="5400000" scaled="0"/>
          <a:tileRect l="0" t="0" r="0" b="0"/>
        </a:gradFill>
        <a:gradFill>
          <a:gsLst>
            <a:gs pos="0">
              <a:schemeClr val="phClr">
                <a:tint val="98000"/>
                <a:lumMod val="100000"/>
              </a:schemeClr>
            </a:gs>
            <a:gs pos="100000">
              <a:schemeClr val="phClr">
                <a:shade val="88000"/>
                <a:lumMod val="88000"/>
              </a:schemeClr>
            </a:gs>
          </a:gsLst>
          <a:lin ang="5400000" scaled="1"/>
          <a:tileRect l="0" t="0" r="0" b="0"/>
        </a:gradFill>
      </a:fillStyleLst>
      <a:lnStyleLst>
        <a:ln w="9525" cap="rnd" cmpd="sng" algn="ctr">
          <a:prstDash val="solid"/>
        </a:ln>
        <a:ln w="19050" cap="rnd" cmpd="sng" algn="ctr">
          <a:prstDash val="solid"/>
        </a:ln>
        <a:ln w="25400" cap="rnd"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90000"/>
                <a:shade val="96000"/>
                <a:lumMod val="110000"/>
              </a:schemeClr>
            </a:gs>
            <a:gs pos="100000">
              <a:schemeClr val="phClr">
                <a:shade val="96000"/>
                <a:lumMod val="100000"/>
              </a:schemeClr>
            </a:gs>
          </a:gsLst>
          <a:lin ang="4740000" scaled="1"/>
          <a:tileRect l="0" t="0" r="0" b="0"/>
        </a:gradFill>
        <a:blipFill rotWithShape="0">
          <a:blip r:embed="rId1"/>
          <a:srcRect l="0" t="0" r="0" b="0"/>
          <a:stretch>
            <a:fillRect l="0" t="0" r="0" b="0"/>
          </a:stretch>
        </a:blipFill>
      </a:bgFillStyleLst>
    </a:fmtScheme>
  </a:themeElements>
</a:theme>
</file>

<file path=docProps/app.xml><?xml version="1.0" encoding="utf-8"?>
<Properties xmlns="http://schemas.openxmlformats.org/officeDocument/2006/extended-properties" xmlns:vt="http://schemas.openxmlformats.org/officeDocument/2006/docPropsVTypes">
  <Template>TM03457452[[fn=Céleste]]</Template>
  <TotalTime>1463</TotalTime>
  <Application>LibreOffice/7.6.4.1$Windows_X86_64 LibreOffice_project/e19e193f88cd6c0525a17fb7a176ed8e6a3e2aa1</Application>
  <AppVersion>15.0000</AppVersion>
  <Words>4967</Words>
  <Paragraphs>345</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2024-03-11T14:33:08Z</dcterms:created>
  <dc:creator>Alexandre BONHEUR</dc:creator>
  <dc:description/>
  <dc:language>fr-FR</dc:language>
  <cp:lastModifiedBy/>
  <dcterms:modified xsi:type="dcterms:W3CDTF">2024-04-03T00:45:07Z</dcterms:modified>
  <cp:revision>2</cp:revision>
  <dc:subject/>
  <dc:title>Documentation Application Animation Chalenge DC</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ffbc0b8-e97b-47d1-beac-cb0955d66f3b_ActionId">
    <vt:lpwstr>8209733f-d5d3-4b4f-972d-14e539cac8d0</vt:lpwstr>
  </property>
  <property fmtid="{D5CDD505-2E9C-101B-9397-08002B2CF9AE}" pid="3" name="MSIP_Label_8ffbc0b8-e97b-47d1-beac-cb0955d66f3b_ContentBits">
    <vt:lpwstr>2</vt:lpwstr>
  </property>
  <property fmtid="{D5CDD505-2E9C-101B-9397-08002B2CF9AE}" pid="4" name="MSIP_Label_8ffbc0b8-e97b-47d1-beac-cb0955d66f3b_Enabled">
    <vt:lpwstr>true</vt:lpwstr>
  </property>
  <property fmtid="{D5CDD505-2E9C-101B-9397-08002B2CF9AE}" pid="5" name="MSIP_Label_8ffbc0b8-e97b-47d1-beac-cb0955d66f3b_Method">
    <vt:lpwstr>Privileged</vt:lpwstr>
  </property>
  <property fmtid="{D5CDD505-2E9C-101B-9397-08002B2CF9AE}" pid="6" name="MSIP_Label_8ffbc0b8-e97b-47d1-beac-cb0955d66f3b_Name">
    <vt:lpwstr>8ffbc0b8-e97b-47d1-beac-cb0955d66f3b</vt:lpwstr>
  </property>
  <property fmtid="{D5CDD505-2E9C-101B-9397-08002B2CF9AE}" pid="7" name="MSIP_Label_8ffbc0b8-e97b-47d1-beac-cb0955d66f3b_SetDate">
    <vt:lpwstr>2024-03-11T15:47:18Z</vt:lpwstr>
  </property>
  <property fmtid="{D5CDD505-2E9C-101B-9397-08002B2CF9AE}" pid="8" name="MSIP_Label_8ffbc0b8-e97b-47d1-beac-cb0955d66f3b_SiteId">
    <vt:lpwstr>614f9c25-bffa-42c7-86d8-964101f55fa2</vt:lpwstr>
  </property>
  <property fmtid="{D5CDD505-2E9C-101B-9397-08002B2CF9AE}" pid="9" name="PresentationFormat">
    <vt:lpwstr>Grand écran</vt:lpwstr>
  </property>
  <property fmtid="{D5CDD505-2E9C-101B-9397-08002B2CF9AE}" pid="10" name="Slides">
    <vt:i4>40</vt:i4>
  </property>
</Properties>
</file>